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76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28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9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Meeting #85	                  R1- </a:t>
            </a:r>
            <a:r>
              <a:rPr lang="en-US" altLang="zh-CN" sz="2800" dirty="0" smtClean="0"/>
              <a:t>165645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GB" altLang="zh-CN" sz="2800" dirty="0" smtClean="0"/>
              <a:t> </a:t>
            </a:r>
            <a:r>
              <a:rPr lang="en-GB" altLang="zh-CN" sz="2800" dirty="0" err="1" smtClean="0"/>
              <a:t>Nanjing</a:t>
            </a:r>
            <a:r>
              <a:rPr lang="en-GB" altLang="zh-CN" sz="2800" dirty="0" smtClean="0"/>
              <a:t>, China 23</a:t>
            </a:r>
            <a:r>
              <a:rPr lang="en-GB" altLang="zh-CN" sz="2800" baseline="30000" dirty="0" smtClean="0"/>
              <a:t>rd</a:t>
            </a:r>
            <a:r>
              <a:rPr lang="en-GB" altLang="zh-CN" sz="2800" dirty="0" smtClean="0"/>
              <a:t> - 27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May 2016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6.1.6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NPRACH UL gap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581128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dirty="0" smtClean="0">
                <a:ea typeface="MS PGothic" pitchFamily="34" charset="-128"/>
              </a:rPr>
              <a:t>ZTE, </a:t>
            </a:r>
            <a:r>
              <a:rPr lang="en-US" altLang="ja-JP" sz="3200" dirty="0" err="1" smtClean="0">
                <a:ea typeface="MS PGothic" pitchFamily="34" charset="-128"/>
              </a:rPr>
              <a:t>MTK,Sony</a:t>
            </a:r>
            <a:r>
              <a:rPr lang="en-US" altLang="ja-JP" sz="3200" dirty="0" smtClean="0">
                <a:ea typeface="MS PGothic" pitchFamily="34" charset="-128"/>
              </a:rPr>
              <a:t> </a:t>
            </a:r>
            <a:r>
              <a:rPr lang="en-US" altLang="ja-JP" sz="3200" dirty="0" smtClean="0">
                <a:solidFill>
                  <a:schemeClr val="bg1">
                    <a:lumMod val="75000"/>
                  </a:schemeClr>
                </a:solidFill>
                <a:ea typeface="MS PGothic" pitchFamily="34" charset="-128"/>
              </a:rPr>
              <a:t>……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 sz="8000" dirty="0" smtClean="0"/>
              <a:t>In the email discussions after RAN1 NB-</a:t>
            </a:r>
            <a:r>
              <a:rPr lang="en-US" altLang="zh-CN" sz="8000" dirty="0" err="1" smtClean="0"/>
              <a:t>IoT</a:t>
            </a:r>
            <a:r>
              <a:rPr lang="en-US" altLang="zh-CN" sz="8000" dirty="0" smtClean="0"/>
              <a:t> ad-hoc#2 meeting, the following was agreed:</a:t>
            </a:r>
            <a:endParaRPr lang="zh-CN" altLang="zh-CN" sz="8000" dirty="0" smtClean="0"/>
          </a:p>
          <a:p>
            <a:pPr lvl="0" fontAlgn="base" hangingPunct="0">
              <a:buNone/>
            </a:pPr>
            <a:r>
              <a:rPr lang="en-US" altLang="zh-CN" sz="8000" i="1" dirty="0" smtClean="0"/>
              <a:t>      Introduce uplink transmission gaps for long uplink (i.e. NB-PUSCH/NB-PRACH) transmissions. </a:t>
            </a:r>
            <a:endParaRPr lang="zh-CN" altLang="zh-CN" sz="8000" dirty="0" smtClean="0"/>
          </a:p>
          <a:p>
            <a:r>
              <a:rPr lang="en-US" altLang="zh-CN" sz="8000" dirty="0" smtClean="0"/>
              <a:t>The agreed CR for TS 36.211 implements this agreement with the following placeholder text:</a:t>
            </a:r>
            <a:endParaRPr lang="zh-CN" altLang="zh-CN" sz="8000" dirty="0" smtClean="0"/>
          </a:p>
          <a:p>
            <a:pPr>
              <a:buNone/>
            </a:pPr>
            <a:r>
              <a:rPr lang="en-US" altLang="zh-CN" sz="8000" i="1" dirty="0" smtClean="0"/>
              <a:t>      Section 10.1.3.6:</a:t>
            </a:r>
            <a:endParaRPr lang="zh-CN" altLang="zh-CN" sz="8000" dirty="0" smtClean="0"/>
          </a:p>
          <a:p>
            <a:pPr>
              <a:buNone/>
            </a:pPr>
            <a:r>
              <a:rPr lang="en-US" altLang="zh-CN" sz="8000" i="1" dirty="0" smtClean="0"/>
              <a:t>      In case of NPUSCH repetitions, after transmissions of [X] slots, a gap of [Y] slots shall be inserted where the NPUSCH transmission is postponed.</a:t>
            </a:r>
          </a:p>
          <a:p>
            <a:pPr>
              <a:buNone/>
            </a:pPr>
            <a:endParaRPr lang="en-US" altLang="zh-CN" sz="8000" i="1" dirty="0" smtClean="0"/>
          </a:p>
          <a:p>
            <a:pPr lvl="0">
              <a:buNone/>
            </a:pPr>
            <a:r>
              <a:rPr lang="en-US" altLang="zh-CN" sz="8000" dirty="0" smtClean="0"/>
              <a:t>Similar to NPUSCH, NPRACH UL gap configuration scheme should be described in TS36.211. Method for selecting t</a:t>
            </a:r>
            <a:r>
              <a:rPr lang="en-GB" altLang="zh-CN" sz="8000" dirty="0" smtClean="0"/>
              <a:t>he starting </a:t>
            </a:r>
            <a:r>
              <a:rPr lang="en-GB" altLang="zh-CN" sz="8000" dirty="0" err="1" smtClean="0"/>
              <a:t>subframe</a:t>
            </a:r>
            <a:r>
              <a:rPr lang="en-GB" altLang="zh-CN" sz="8000" dirty="0" smtClean="0"/>
              <a:t> of RAR detecting window should also consider the case that </a:t>
            </a:r>
            <a:r>
              <a:rPr lang="en-US" altLang="zh-CN" sz="8000" dirty="0" smtClean="0"/>
              <a:t>NPRACH UL gap is inserted during NPRACH period.</a:t>
            </a:r>
          </a:p>
          <a:p>
            <a:pPr>
              <a:buNone/>
            </a:pPr>
            <a:endParaRPr lang="en-US" altLang="zh-CN" i="1" dirty="0" smtClean="0"/>
          </a:p>
          <a:p>
            <a:pPr>
              <a:buNone/>
            </a:pPr>
            <a:endParaRPr lang="zh-CN" altLang="zh-CN" dirty="0" smtClean="0"/>
          </a:p>
          <a:p>
            <a:pPr lvl="2"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2400" dirty="0" smtClean="0"/>
              <a:t>Capture previous agreement in the CR: In the case of NPRACH repetition,</a:t>
            </a:r>
            <a:r>
              <a:rPr lang="en-US" altLang="zh-CN" sz="2400" dirty="0" smtClean="0"/>
              <a:t> after [X </a:t>
            </a:r>
            <a:r>
              <a:rPr lang="en-US" altLang="zh-CN" sz="2400" dirty="0" err="1" smtClean="0"/>
              <a:t>ms</a:t>
            </a:r>
            <a:r>
              <a:rPr lang="en-US" altLang="zh-CN" sz="2400" dirty="0" smtClean="0"/>
              <a:t>] transmission  of  </a:t>
            </a:r>
            <a:r>
              <a:rPr lang="en-GB" altLang="zh-CN" sz="2400" dirty="0" smtClean="0"/>
              <a:t>NPRACH</a:t>
            </a:r>
            <a:r>
              <a:rPr lang="en-US" altLang="zh-CN" sz="2400" dirty="0" smtClean="0"/>
              <a:t>, a gap of [Y ms] shall be inserted.</a:t>
            </a:r>
          </a:p>
          <a:p>
            <a:r>
              <a:rPr lang="en-GB" altLang="zh-CN" sz="2400" dirty="0"/>
              <a:t>If a NPRACH UL Gap is inserted at the end of NPRACH opportunity, the start of RAR detecting window is </a:t>
            </a:r>
            <a:r>
              <a:rPr lang="en-US" altLang="zh-CN" sz="2400" dirty="0" smtClean="0"/>
              <a:t>from the end of the UL gap.</a:t>
            </a:r>
            <a:endParaRPr lang="zh-CN" altLang="zh-CN" dirty="0" smtClean="0"/>
          </a:p>
          <a:p>
            <a:pPr hangingPunct="0"/>
            <a:endParaRPr lang="en-GB" altLang="zh-CN" sz="2800" dirty="0" smtClean="0"/>
          </a:p>
          <a:p>
            <a:pPr hangingPunct="0"/>
            <a:endParaRPr lang="zh-CN" altLang="zh-CN" sz="2800" dirty="0" smtClean="0"/>
          </a:p>
          <a:p>
            <a:pPr lvl="2"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2444</TotalTime>
  <Words>205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主题</vt:lpstr>
      <vt:lpstr>3GPP TSG RAN WG1 Meeting #85                   R1- 165645  Nanjing, China 23rd - 27th May 2016  Agenda item 6.1.6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Shupeng Li</cp:lastModifiedBy>
  <cp:revision>135</cp:revision>
  <dcterms:created xsi:type="dcterms:W3CDTF">2015-10-05T07:06:17Z</dcterms:created>
  <dcterms:modified xsi:type="dcterms:W3CDTF">2016-05-24T07:25:17Z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