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61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08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318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93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00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8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79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743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3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88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9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07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66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evaluation 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methodologies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</a:t>
            </a:r>
            <a:r>
              <a:rPr lang="en-US" altLang="ko-KR" dirty="0" smtClean="0"/>
              <a:t>Electronics</a:t>
            </a:r>
            <a:r>
              <a:rPr lang="en-US" altLang="ko-KR" dirty="0" smtClean="0"/>
              <a:t>,  </a:t>
            </a:r>
            <a:endParaRPr lang="ja-JP" altLang="en-US" dirty="0" smtClean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1520" y="4046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#85</a:t>
            </a:r>
          </a:p>
          <a:p>
            <a:r>
              <a:rPr lang="en-US" altLang="ko-KR" dirty="0" smtClean="0"/>
              <a:t>Nanjing, China, 23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– 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May 2016</a:t>
            </a:r>
            <a:endParaRPr lang="en-US" altLang="ja-JP" dirty="0" smtClean="0"/>
          </a:p>
          <a:p>
            <a:r>
              <a:rPr lang="en-US" altLang="ja-JP" dirty="0" smtClean="0"/>
              <a:t>Agenda item 7.1.2</a:t>
            </a:r>
            <a:endParaRPr lang="ja-JP" alt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6444208" y="590774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</a:t>
            </a:r>
            <a:r>
              <a:rPr lang="en-US" altLang="ja-JP" sz="2400" dirty="0" smtClean="0"/>
              <a:t>5634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224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200" dirty="0" smtClean="0"/>
              <a:t>Main KPIs for </a:t>
            </a:r>
            <a:r>
              <a:rPr lang="en-US" altLang="ko-KR" sz="2200" dirty="0" err="1" smtClean="0"/>
              <a:t>mMTC</a:t>
            </a:r>
            <a:r>
              <a:rPr lang="en-US" altLang="ko-KR" sz="2200" dirty="0" smtClean="0"/>
              <a:t> in the TR38.913[1] are as follows : </a:t>
            </a:r>
          </a:p>
          <a:p>
            <a:pPr lvl="1" hangingPunct="0"/>
            <a:r>
              <a:rPr lang="en-GB" altLang="ko-KR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7.10	Coverage</a:t>
            </a:r>
            <a:endParaRPr lang="ko-KR" altLang="ko-KR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"Maximum coupling loss" (MCL) in uplink and downlink between device and Base Station site (antenna connector(s)) for a data rate of [X bps], where the data rate is observed at the egress/ingress point of the radio protocol stack in uplink and downlink.</a:t>
            </a:r>
            <a:endParaRPr lang="ko-KR" altLang="ko-KR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coverage should be [</a:t>
            </a:r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164dB]</a:t>
            </a:r>
            <a:r>
              <a:rPr lang="en-GB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ko-KR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7.11	UE battery life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can be evaluated by the battery life of the UE without recharge. For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UE battery life in extreme coverage shall be based on the activity of mobile originated data transfer consisting of [TBD bytes] UL per day followed by [TBD bytes] DL from MCL of [TBD] dB, assuming a stored energy capacity of [TBD].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UE battery life should be [15 years].</a:t>
            </a:r>
          </a:p>
          <a:p>
            <a:pPr lvl="1"/>
            <a:r>
              <a:rPr lang="en-US" altLang="ko-KR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7.17	Connection density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 refers to total number of devices fulfilling specific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 unit area (per km2).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definition should take into account the amount of data or access request generated within a time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t_gen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can be sent or received within a given time,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t_sendrx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with x% probability.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connection density should be 1 000 000 device/km2 in urban environment.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should develop standards with means of high connection efficiency (measured as supported number of devices per TRP per unit frequency resource) to achieve the desired connection density.</a:t>
            </a:r>
          </a:p>
          <a:p>
            <a:pPr lvl="2"/>
            <a:endParaRPr lang="en-US" altLang="ko-KR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sz="1700" dirty="0"/>
          </a:p>
        </p:txBody>
      </p:sp>
    </p:spTree>
    <p:extLst>
      <p:ext uri="{BB962C8B-B14F-4D97-AF65-F5344CB8AC3E}">
        <p14:creationId xmlns:p14="http://schemas.microsoft.com/office/powerpoint/2010/main" val="3057814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on evaluation metrics for SLS made in RAN1 #84bis meeting captured from R1-163560 are as follows :  </a:t>
            </a:r>
          </a:p>
          <a:p>
            <a:pPr lvl="1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SLS, the following are used as evaluation metrics</a:t>
            </a:r>
          </a:p>
          <a:p>
            <a:pPr lvl="2"/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eMBB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TRP spectrum efficiency and 5</a:t>
            </a:r>
            <a:r>
              <a:rPr lang="en-US" altLang="zh-CN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percentile user spectrum efficiency; user experienced data rate and area traffic capacity; signaling overhead</a:t>
            </a:r>
          </a:p>
          <a:p>
            <a:pPr lvl="2"/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Connection density with “connection efficiency” reported; </a:t>
            </a:r>
            <a:r>
              <a:rPr lang="en-GB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latency for infrequent small packets;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overhead</a:t>
            </a:r>
          </a:p>
          <a:p>
            <a:pPr lvl="2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URLLC: Reliability for a target latency</a:t>
            </a:r>
          </a:p>
          <a:p>
            <a:pPr eaLnBrk="0" latinLnBrk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not so clear that the definition of the evaluation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metrics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/URLLC and how they fit in the SLS</a:t>
            </a:r>
          </a:p>
          <a:p>
            <a:pPr eaLnBrk="0" latinLnBrk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metrics for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need to be clarified for RAN1 evaluation</a:t>
            </a:r>
          </a:p>
          <a:p>
            <a:pPr lvl="1" eaLnBrk="0" latinLnBrk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241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should discuss the main KPIs per usage scenario, i.e.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eMBB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URLLC and decide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KPIs are to be evaluated in RAN1 and focus on those KPIs for evaluation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method and evaluation metrics per KPIs which will be evaluated in RAN1</a:t>
            </a:r>
          </a:p>
          <a:p>
            <a:pPr lvl="1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65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following KPIs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evaluated in RAN1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Coverage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methods and relevant evaluation metrics per KPIs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RAN1 are as follow: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is evaluated by link budget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 is evaluated by SLS and analysis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SLS, evaluation metric for connection density is connection efficiency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is evaluated by analysis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Statistics of wake-up time duration of UE in consideration of the number of (re)transmission </a:t>
            </a:r>
          </a:p>
          <a:p>
            <a:pPr lvl="2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Battery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 is proportional to average user experience data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 </a:t>
            </a:r>
          </a:p>
          <a:p>
            <a:pPr lvl="3"/>
            <a:r>
              <a:rPr lang="en-US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Batter 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 is evaluated in consideration of RAN2 procedure</a:t>
            </a:r>
            <a:endParaRPr lang="ko-KR" alt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470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301</Words>
  <Application>Microsoft Office PowerPoint</Application>
  <PresentationFormat>화면 슬라이드 쇼(4:3)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Way Forward on evaluation  methodologies</vt:lpstr>
      <vt:lpstr>Background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evaluation  methodologies for mMTC</dc:title>
  <dc:creator>Eunsun Kim</dc:creator>
  <cp:lastModifiedBy>Eunsun Kim</cp:lastModifiedBy>
  <cp:revision>30</cp:revision>
  <dcterms:created xsi:type="dcterms:W3CDTF">2016-05-21T15:07:51Z</dcterms:created>
  <dcterms:modified xsi:type="dcterms:W3CDTF">2016-05-24T03:48:20Z</dcterms:modified>
</cp:coreProperties>
</file>