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94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6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75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07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02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35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26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36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03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4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58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41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sPDCCH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Ericsson, Nokia, Alcatel-Lucent Shanghai Bell, </a:t>
            </a:r>
            <a:r>
              <a:rPr lang="en-US" dirty="0" err="1" smtClean="0"/>
              <a:t>Mediatek</a:t>
            </a:r>
            <a:r>
              <a:rPr lang="en-US" dirty="0" smtClean="0"/>
              <a:t>, Sharp, Huawei, </a:t>
            </a:r>
            <a:r>
              <a:rPr lang="en-US" dirty="0" err="1" smtClean="0"/>
              <a:t>HiSilicon</a:t>
            </a:r>
            <a:r>
              <a:rPr lang="en-US" dirty="0" smtClean="0"/>
              <a:t>, CATT, CATR, </a:t>
            </a:r>
            <a:r>
              <a:rPr lang="en-US" smtClean="0"/>
              <a:t>Motorola </a:t>
            </a:r>
            <a:r>
              <a:rPr lang="en-US" smtClean="0"/>
              <a:t>Mobility, ZTE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23731" y="260648"/>
            <a:ext cx="1295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R1-165523</a:t>
            </a:r>
            <a:endParaRPr lang="en-US" dirty="0" smtClean="0"/>
          </a:p>
          <a:p>
            <a:r>
              <a:rPr lang="en-US" dirty="0" smtClean="0"/>
              <a:t>Ag. 6.2.10.1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 WG1 Meeting #85		</a:t>
            </a:r>
          </a:p>
          <a:p>
            <a:r>
              <a:rPr lang="en-US" dirty="0" smtClean="0"/>
              <a:t>Nanjing, China 23rd - 27th May 2016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49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Confirm the working assumption</a:t>
            </a:r>
          </a:p>
          <a:p>
            <a:pPr lvl="1"/>
            <a:r>
              <a:rPr lang="en-US" b="1" u="sng" dirty="0"/>
              <a:t>Working Assumption:</a:t>
            </a:r>
            <a:endParaRPr lang="en-US" dirty="0"/>
          </a:p>
          <a:p>
            <a:pPr lvl="2"/>
            <a:r>
              <a:rPr lang="en-US" dirty="0"/>
              <a:t>CRS-based </a:t>
            </a:r>
            <a:r>
              <a:rPr lang="en-US" dirty="0" err="1"/>
              <a:t>sPDCCH</a:t>
            </a:r>
            <a:r>
              <a:rPr lang="en-US" dirty="0"/>
              <a:t> is recommended to be supported </a:t>
            </a:r>
          </a:p>
          <a:p>
            <a:pPr lvl="3"/>
            <a:r>
              <a:rPr lang="en-US" dirty="0"/>
              <a:t>FFS whether CRS-based </a:t>
            </a:r>
            <a:r>
              <a:rPr lang="en-US" dirty="0" err="1"/>
              <a:t>sPDCCH</a:t>
            </a:r>
            <a:r>
              <a:rPr lang="en-US" dirty="0"/>
              <a:t> can be transmitted in the legacy PDCCH region </a:t>
            </a:r>
          </a:p>
          <a:p>
            <a:pPr lvl="2"/>
            <a:r>
              <a:rPr lang="en-US" dirty="0"/>
              <a:t>DMRS-based </a:t>
            </a:r>
            <a:r>
              <a:rPr lang="en-US" dirty="0" err="1"/>
              <a:t>sPDCCH</a:t>
            </a:r>
            <a:r>
              <a:rPr lang="en-US" dirty="0"/>
              <a:t> is recommended to be supported </a:t>
            </a:r>
          </a:p>
          <a:p>
            <a:pPr lvl="2"/>
            <a:r>
              <a:rPr lang="en-US" dirty="0"/>
              <a:t>Design of both CRS-based </a:t>
            </a:r>
            <a:r>
              <a:rPr lang="en-US" dirty="0" err="1"/>
              <a:t>sPDCCH</a:t>
            </a:r>
            <a:r>
              <a:rPr lang="en-US" dirty="0"/>
              <a:t> and DMRS-based </a:t>
            </a:r>
            <a:r>
              <a:rPr lang="en-US" dirty="0" err="1"/>
              <a:t>sPDCCH</a:t>
            </a:r>
            <a:r>
              <a:rPr lang="en-US" dirty="0"/>
              <a:t> will be studied further.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At </a:t>
            </a:r>
            <a:r>
              <a:rPr lang="en-US" dirty="0"/>
              <a:t>least from </a:t>
            </a:r>
            <a:r>
              <a:rPr lang="en-US" dirty="0" err="1"/>
              <a:t>eNB</a:t>
            </a:r>
            <a:r>
              <a:rPr lang="en-US" dirty="0"/>
              <a:t> perspective, </a:t>
            </a:r>
            <a:r>
              <a:rPr lang="en-US" dirty="0" err="1"/>
              <a:t>sPDSCH</a:t>
            </a:r>
            <a:r>
              <a:rPr lang="en-US" dirty="0"/>
              <a:t> assigned by a </a:t>
            </a:r>
            <a:r>
              <a:rPr lang="en-US" dirty="0" err="1"/>
              <a:t>sPDCCH</a:t>
            </a:r>
            <a:r>
              <a:rPr lang="en-US" dirty="0"/>
              <a:t> can be </a:t>
            </a:r>
            <a:r>
              <a:rPr lang="en-US" dirty="0" smtClean="0"/>
              <a:t>mapped to </a:t>
            </a:r>
            <a:r>
              <a:rPr lang="en-US" dirty="0"/>
              <a:t>resources that are left unused </a:t>
            </a:r>
            <a:r>
              <a:rPr lang="en-US" dirty="0" smtClean="0"/>
              <a:t>by any </a:t>
            </a:r>
            <a:r>
              <a:rPr lang="en-US" dirty="0" err="1"/>
              <a:t>sPDCCH</a:t>
            </a:r>
            <a:endParaRPr lang="en-US" dirty="0"/>
          </a:p>
          <a:p>
            <a:pPr lvl="1"/>
            <a:r>
              <a:rPr lang="en-US" dirty="0" err="1" smtClean="0"/>
              <a:t>sPDSCH</a:t>
            </a:r>
            <a:r>
              <a:rPr lang="en-US" dirty="0" smtClean="0"/>
              <a:t> </a:t>
            </a:r>
            <a:r>
              <a:rPr lang="en-US" dirty="0"/>
              <a:t>assigned by a </a:t>
            </a:r>
            <a:r>
              <a:rPr lang="en-US" dirty="0" err="1"/>
              <a:t>sPDCCH</a:t>
            </a:r>
            <a:r>
              <a:rPr lang="en-US" dirty="0"/>
              <a:t> cannot be mapped </a:t>
            </a:r>
            <a:r>
              <a:rPr lang="en-US" dirty="0" smtClean="0"/>
              <a:t>to </a:t>
            </a:r>
            <a:r>
              <a:rPr lang="en-US" dirty="0"/>
              <a:t>resources that are used by </a:t>
            </a:r>
            <a:r>
              <a:rPr lang="en-US" dirty="0" smtClean="0"/>
              <a:t>any </a:t>
            </a:r>
            <a:r>
              <a:rPr lang="en-US" dirty="0" err="1" smtClean="0"/>
              <a:t>sPDCCH</a:t>
            </a:r>
            <a:endParaRPr lang="en-US" dirty="0"/>
          </a:p>
          <a:p>
            <a:pPr lvl="1"/>
            <a:r>
              <a:rPr lang="en-US" dirty="0" smtClean="0"/>
              <a:t>Details </a:t>
            </a:r>
            <a:r>
              <a:rPr lang="en-US" dirty="0"/>
              <a:t>are for further study, e.g., FFS whether unused resources is  RB or RE level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836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142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sPDCCH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Daniel Larsson3</dc:creator>
  <cp:lastModifiedBy>Daniel Larsson v6</cp:lastModifiedBy>
  <cp:revision>13</cp:revision>
  <dcterms:created xsi:type="dcterms:W3CDTF">2016-05-19T19:24:15Z</dcterms:created>
  <dcterms:modified xsi:type="dcterms:W3CDTF">2016-05-24T08:51:43Z</dcterms:modified>
</cp:coreProperties>
</file>