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</a:t>
            </a:r>
            <a:r>
              <a:rPr lang="en-US" altLang="zh-CN" dirty="0" smtClean="0"/>
              <a:t> </a:t>
            </a:r>
            <a:r>
              <a:rPr lang="en-US" altLang="zh-CN" dirty="0" smtClean="0"/>
              <a:t>WF on collision with SI transmission and overlapping NPDCCH search space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Qualcomm, 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ZTE…,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R1-165629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#85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anjing, China, May 23–27,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6.1.6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2839"/>
            <a:ext cx="8229600" cy="1842145"/>
          </a:xfrm>
        </p:spPr>
        <p:txBody>
          <a:bodyPr/>
          <a:lstStyle/>
          <a:p>
            <a:r>
              <a:rPr lang="en-US" altLang="zh-CN" dirty="0" err="1" smtClean="0"/>
              <a:t>Subframes</a:t>
            </a:r>
            <a:r>
              <a:rPr lang="en-US" altLang="zh-CN" dirty="0" smtClean="0"/>
              <a:t> of NPDSCH/NPDCCH for unicast, paging, and RAR that overlap with SI transmission are postponed to the next valid DL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38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1292920"/>
            <a:ext cx="8229600" cy="1024046"/>
          </a:xfrm>
        </p:spPr>
        <p:txBody>
          <a:bodyPr/>
          <a:lstStyle/>
          <a:p>
            <a:r>
              <a:rPr lang="en-US" i="1" dirty="0" smtClean="0"/>
              <a:t>A UE is not required to monitor an NPDCCH search space that ends later than 4ms before the beginning of the next NPDCCH search space. </a:t>
            </a:r>
          </a:p>
          <a:p>
            <a:pPr lvl="1"/>
            <a:r>
              <a:rPr lang="en-US" i="1" dirty="0" smtClean="0"/>
              <a:t>The above rule also applies to partial NPDCCH search space period. </a:t>
            </a:r>
          </a:p>
          <a:p>
            <a:pPr marL="457200" lvl="1" indent="0">
              <a:buNone/>
            </a:pPr>
            <a:endParaRPr lang="en-US" altLang="zh-CN" i="1" dirty="0"/>
          </a:p>
          <a:p>
            <a:pPr marL="457200" lvl="1" indent="0">
              <a:buNone/>
            </a:pPr>
            <a:endParaRPr lang="en-US" altLang="zh-CN" dirty="0" smtClean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25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6218</TotalTime>
  <Words>109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MS PGothic</vt:lpstr>
      <vt:lpstr>宋体</vt:lpstr>
      <vt:lpstr>Arial</vt:lpstr>
      <vt:lpstr>Calibri</vt:lpstr>
      <vt:lpstr>Office Theme</vt:lpstr>
      <vt:lpstr>  WF on collision with SI transmission and overlapping NPDCCH search space</vt:lpstr>
      <vt:lpstr>Proposal 1</vt:lpstr>
      <vt:lpstr>Proposal 2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Wang, Xiaofeng</cp:lastModifiedBy>
  <cp:revision>456</cp:revision>
  <dcterms:created xsi:type="dcterms:W3CDTF">2015-04-22T00:12:23Z</dcterms:created>
  <dcterms:modified xsi:type="dcterms:W3CDTF">2016-05-24T09:04:31Z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