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8" r:id="rId3"/>
    <p:sldId id="279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505E3EF-67EA-436B-97B2-0124C06EBD24}" styleName="中度样式 4 - 强调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3909" autoAdjust="0"/>
    <p:restoredTop sz="94660"/>
  </p:normalViewPr>
  <p:slideViewPr>
    <p:cSldViewPr>
      <p:cViewPr varScale="1">
        <p:scale>
          <a:sx n="66" d="100"/>
          <a:sy n="66" d="100"/>
        </p:scale>
        <p:origin x="-2142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5/24/2016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numerology </a:t>
            </a:r>
            <a:r>
              <a:rPr lang="en-US" altLang="zh-CN" dirty="0"/>
              <a:t>supported in MBSFN </a:t>
            </a:r>
            <a:r>
              <a:rPr lang="en-US" altLang="zh-CN" dirty="0" err="1"/>
              <a:t>subframes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Huawei, HiSilicon, </a:t>
            </a:r>
            <a:r>
              <a:rPr lang="en-US" altLang="zh-CN" dirty="0" smtClean="0">
                <a:solidFill>
                  <a:schemeClr val="tx1"/>
                </a:solidFill>
              </a:rPr>
              <a:t>Orange, </a:t>
            </a:r>
            <a:r>
              <a:rPr lang="en-US" dirty="0" smtClean="0">
                <a:solidFill>
                  <a:schemeClr val="tx1"/>
                </a:solidFill>
              </a:rPr>
              <a:t>Intel, ZTE 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1800" b="1" dirty="0" smtClean="0">
                <a:latin typeface="Arial" charset="0"/>
              </a:rPr>
              <a:t>R1-165614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34759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</a:t>
            </a: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WG1 Meeting #85 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Nanjing, China, May 23-27,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lang="en-US" altLang="ja-JP" sz="180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6.2.5.1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124744"/>
            <a:ext cx="8363272" cy="4896544"/>
          </a:xfrm>
        </p:spPr>
        <p:txBody>
          <a:bodyPr>
            <a:normAutofit fontScale="92500" lnSpcReduction="10000"/>
          </a:bodyPr>
          <a:lstStyle/>
          <a:p>
            <a:r>
              <a:rPr lang="en-US" altLang="zh-CN" sz="2000" dirty="0" smtClean="0"/>
              <a:t>One of the objectives </a:t>
            </a:r>
            <a:r>
              <a:rPr lang="en-US" altLang="zh-CN" sz="2000" dirty="0"/>
              <a:t>of the work item is </a:t>
            </a:r>
            <a:r>
              <a:rPr lang="en-US" altLang="zh-CN" sz="2000" dirty="0" smtClean="0"/>
              <a:t>to:</a:t>
            </a:r>
            <a:endParaRPr lang="zh-CN" altLang="zh-CN" sz="2800" dirty="0"/>
          </a:p>
          <a:p>
            <a:pPr lvl="1" hangingPunct="0"/>
            <a:r>
              <a:rPr lang="en-US" altLang="zh-CN" sz="1800" dirty="0"/>
              <a:t>Specify means of using a longer cyclic prefix (e.g. greater than 33.33µs) for use in a mixed unicast/</a:t>
            </a:r>
            <a:r>
              <a:rPr lang="en-US" altLang="zh-CN" sz="1800" dirty="0" err="1"/>
              <a:t>eMBMS</a:t>
            </a:r>
            <a:r>
              <a:rPr lang="en-US" altLang="zh-CN" sz="1800" dirty="0"/>
              <a:t> carrier for large SFN delay spread environment (e.g. 15km or larger inter-site distance), which guarantees coexistence of the legacy and new prefixes on the same carrier, while achieving a spectral efficiency of at least 2 bps/Hz. This objective includes evaluation. (RAN1</a:t>
            </a:r>
            <a:r>
              <a:rPr lang="en-US" altLang="zh-CN" sz="1800" dirty="0" smtClean="0"/>
              <a:t>)</a:t>
            </a:r>
            <a:endParaRPr lang="en-US" altLang="zh-CN" sz="2400" dirty="0"/>
          </a:p>
          <a:p>
            <a:pPr marL="342900" lvl="1" indent="-342900">
              <a:buFont typeface="Arial" pitchFamily="34" charset="0"/>
              <a:buChar char="•"/>
            </a:pPr>
            <a:r>
              <a:rPr lang="en-US" altLang="zh-CN" sz="2000" dirty="0"/>
              <a:t>According to the evaluations/numerical </a:t>
            </a:r>
            <a:r>
              <a:rPr lang="en-US" altLang="zh-CN" sz="2000" dirty="0" smtClean="0"/>
              <a:t>analysis in R1-164082, R1-164438 and R1-164154, it is observed that:</a:t>
            </a:r>
          </a:p>
          <a:p>
            <a:pPr lvl="1" hangingPunct="0"/>
            <a:r>
              <a:rPr lang="en-US" altLang="zh-CN" sz="2000" dirty="0" smtClean="0"/>
              <a:t>CP lengths beyond 33.3us provide negligible </a:t>
            </a:r>
            <a:r>
              <a:rPr lang="en-US" altLang="zh-CN" sz="2000" dirty="0"/>
              <a:t>SINR performance </a:t>
            </a:r>
            <a:r>
              <a:rPr lang="en-US" altLang="zh-CN" sz="2000" dirty="0" smtClean="0"/>
              <a:t>gain than existing CP lengths for the indoor portable use case (i.e. </a:t>
            </a:r>
            <a:r>
              <a:rPr lang="en-US" altLang="zh-CN" sz="2000" dirty="0"/>
              <a:t>use case </a:t>
            </a:r>
            <a:r>
              <a:rPr lang="en-US" altLang="zh-CN" sz="2000" dirty="0" smtClean="0"/>
              <a:t>B</a:t>
            </a:r>
            <a:r>
              <a:rPr lang="en-US" altLang="zh-CN" sz="2000" dirty="0"/>
              <a:t>). </a:t>
            </a:r>
            <a:endParaRPr lang="en-US" altLang="zh-CN" sz="2000" strike="sngStrike" dirty="0" smtClean="0"/>
          </a:p>
          <a:p>
            <a:pPr lvl="1" hangingPunct="0"/>
            <a:r>
              <a:rPr lang="en-US" altLang="zh-CN" sz="2000" dirty="0" smtClean="0"/>
              <a:t>ISDs </a:t>
            </a:r>
            <a:r>
              <a:rPr lang="en-US" altLang="zh-CN" sz="2000" dirty="0"/>
              <a:t>smaller than </a:t>
            </a:r>
            <a:r>
              <a:rPr lang="en-US" altLang="zh-CN" sz="2100" dirty="0"/>
              <a:t>2km are required to meet the 2 bps/Hz spectrum efficiency target</a:t>
            </a:r>
          </a:p>
          <a:p>
            <a:pPr lvl="1" hangingPunct="0"/>
            <a:r>
              <a:rPr lang="en-US" altLang="zh-CN" sz="2100" dirty="0"/>
              <a:t>Existing numerologies offer lowest efficiency losses than any new one when unicast control region exists in the MBSFN </a:t>
            </a:r>
            <a:r>
              <a:rPr lang="en-US" altLang="zh-CN" sz="2100" dirty="0" err="1"/>
              <a:t>subframes</a:t>
            </a:r>
            <a:r>
              <a:rPr lang="en-US" altLang="zh-CN" sz="2100" dirty="0"/>
              <a:t>.</a:t>
            </a:r>
          </a:p>
          <a:p>
            <a:pPr lvl="1" hangingPunct="0"/>
            <a:r>
              <a:rPr lang="en-US" altLang="zh-CN" sz="2100" dirty="0"/>
              <a:t>Introducing additional numerologies would not match the spectrum efficiency objective and require significant standardization and implementation efforts and complexity.</a:t>
            </a:r>
          </a:p>
          <a:p>
            <a:pPr lvl="1">
              <a:buNone/>
            </a:pPr>
            <a:endParaRPr lang="en-US" altLang="zh-CN" i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124744"/>
            <a:ext cx="8363272" cy="4896544"/>
          </a:xfrm>
        </p:spPr>
        <p:txBody>
          <a:bodyPr>
            <a:normAutofit/>
          </a:bodyPr>
          <a:lstStyle/>
          <a:p>
            <a:pPr lvl="0"/>
            <a:r>
              <a:rPr lang="en-US" altLang="zh-CN" dirty="0" err="1"/>
              <a:t>eMBMS</a:t>
            </a:r>
            <a:r>
              <a:rPr lang="en-US" altLang="zh-CN" dirty="0"/>
              <a:t> transmissions in rel-14 should be based on existing LTE numerology(</a:t>
            </a:r>
            <a:r>
              <a:rPr lang="en-US" altLang="zh-CN" dirty="0" err="1"/>
              <a:t>ies</a:t>
            </a:r>
            <a:r>
              <a:rPr lang="en-US" altLang="zh-CN" dirty="0"/>
              <a:t>)</a:t>
            </a:r>
            <a:endParaRPr lang="zh-CN" altLang="zh-CN" dirty="0"/>
          </a:p>
          <a:p>
            <a:pPr lvl="1"/>
            <a:r>
              <a:rPr lang="en-US" altLang="zh-CN" dirty="0"/>
              <a:t>No new numerology beyond the existing one(s) is introduced for </a:t>
            </a:r>
            <a:r>
              <a:rPr lang="en-US" altLang="zh-CN" dirty="0" err="1"/>
              <a:t>eMBMS</a:t>
            </a:r>
            <a:r>
              <a:rPr lang="en-US" altLang="zh-CN" dirty="0"/>
              <a:t> transmissions in Rel-14.</a:t>
            </a:r>
            <a:endParaRPr lang="zh-CN" altLang="zh-CN" dirty="0"/>
          </a:p>
          <a:p>
            <a:pPr lvl="1"/>
            <a:r>
              <a:rPr lang="en-US" altLang="zh-CN" dirty="0"/>
              <a:t>No further specification work for the numerology based on 7.5kHz subcarrier spacing is included in Rel-14</a:t>
            </a:r>
            <a:endParaRPr lang="zh-CN" altLang="zh-CN" dirty="0"/>
          </a:p>
          <a:p>
            <a:pPr lvl="1">
              <a:buNone/>
            </a:pPr>
            <a:endParaRPr lang="en-US" altLang="zh-CN" i="1" dirty="0" smtClean="0"/>
          </a:p>
          <a:p>
            <a:pPr lvl="1">
              <a:buNone/>
            </a:pPr>
            <a:endParaRPr lang="en-US" altLang="zh-CN" i="1" dirty="0" smtClean="0"/>
          </a:p>
        </p:txBody>
      </p:sp>
    </p:spTree>
    <p:extLst>
      <p:ext uri="{BB962C8B-B14F-4D97-AF65-F5344CB8AC3E}">
        <p14:creationId xmlns="" xmlns:p14="http://schemas.microsoft.com/office/powerpoint/2010/main" val="3374104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3400</TotalTime>
  <Words>259</Words>
  <Application>Microsoft Office PowerPoint</Application>
  <PresentationFormat>全屏显示(4:3)</PresentationFormat>
  <Paragraphs>17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Theme</vt:lpstr>
      <vt:lpstr>WF on numerology supported in MBSFN subframes</vt:lpstr>
      <vt:lpstr>Background</vt:lpstr>
      <vt:lpstr>Proposal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Huawei</cp:lastModifiedBy>
  <cp:revision>255</cp:revision>
  <dcterms:created xsi:type="dcterms:W3CDTF">2015-04-22T00:12:23Z</dcterms:created>
  <dcterms:modified xsi:type="dcterms:W3CDTF">2016-05-24T01:31:33Z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(4)bCLdDTZCyIKustfKVqxolJ3yt7I8UxxRiE4l8UmQHEaiq2tr/ILGZ4jhDntCJzxMduTx8z/S
UIPfEWdjLry1ieVmow6Et8U0Q9xvRK3iGFSZE2rnzrqYttd52p5nOa/fjZr1hiuvVgof8Z78
a0TlNIQ2C8DdI0tFcaEl+ba5Zdoaj/gPCzZ6td7cJqDPRXB11oRm0B4/WWq9/R4EMB7b7NAz
5UMF6QDInA28p8pQAH</vt:lpwstr>
  </property>
  <property fmtid="{D5CDD505-2E9C-101B-9397-08002B2CF9AE}" pid="4" name="_new_ms_pID_725431">
    <vt:lpwstr>lutaNSY+z2rpZ1sy4u5EBe75ZtmipxJgAp8JqDiUiCuN8lrSdov0Ui
fmWNQKXi5sKaDxA0rcyQUrC0jU96haDE+haBIaiN9VCtLCptztAQeCIDPVqhpNUTl/1BOlSM
s2Mhsgsy9f2WaP4WrU3Mz2C4I9KIF+7QBU2cBPX9hR+rZzLy2HzzXwNhiperRWeBhORfknHy
3Jp5qF7XKpN/j/7GNSSK+jWry8/zOYvMTeZf</vt:lpwstr>
  </property>
  <property fmtid="{D5CDD505-2E9C-101B-9397-08002B2CF9AE}" pid="5" name="_new_ms_pID_725432">
    <vt:lpwstr>VJhOIXPZEh7qBjNPZY/C5DFyrzNibwCTWTcG
9+Grt4vfykldBf8zcaDrPRiTklKURBfKPZGV0kzrnXTG+xmV/6t/yIb9PFMt7YXwekMMBGKO
eCV7eqTJmFZZoOPxn/1tvU8ZrvWG20jUNKOWf7sHlrcn0VThdLst5f+4NjXBwwmUkfu5VNV0
tMAtbOEhr7TUxWVSOM6HDGiPMMlDe4EMI9g3dBZUfvPTljDnGJtAEI</vt:lpwstr>
  </property>
  <property fmtid="{D5CDD505-2E9C-101B-9397-08002B2CF9AE}" pid="6" name="_new_ms_pID_725433">
    <vt:lpwstr>tL66sizqdqryBENYqQ
pZQnG5kIubuuSwA79aNOzMeQj3k=</vt:lpwstr>
  </property>
  <property fmtid="{D5CDD505-2E9C-101B-9397-08002B2CF9AE}" pid="7" name="_2015_ms_pID_725343">
    <vt:lpwstr>(3)p7uVdgtw8/3O0buEt+ZtbZ8mIxb0lKjZ1Eh5Q4TK2Y1kpPO9f1I1dhyAMRDgHOi+8ASoItOC
jYO5OjG2eQ/+2H4tnVkYImd9F1rUMha5HAWkNMftnhhteICuToHKBCvLupnzN433xGM+xTJV
wUgVpKlrNaW8de6Gqe7so9rD2GzBEysfXZVb5ovW20ttbFrhh90jFkXrq+FvXRlK2SX/JdKq
IMwaPLRyUf2y+UAyq0</vt:lpwstr>
  </property>
  <property fmtid="{D5CDD505-2E9C-101B-9397-08002B2CF9AE}" pid="8" name="_2015_ms_pID_7253431">
    <vt:lpwstr>VlrJ25zKIMy0FSeCY8MjQ3+VjXSGaVEa1wsruwTfcO3/pKcgFhvj4O
sUQ+e6DWtYoyDlBK+gI/yHaD/5KL0pmnSYMRfMUjZNZI4ey+tNtMr7TimloGMX9zGlNqsD6A
3hUZUcey/dYcJVIbjNTZrqddjydXRiRIFNdi9mFq5CLBtlKtlNhvbXJVQalX2T7Up2mEqaEt
xQcEv9w+dqUYXUdVgm2E1QzvmLmBwE3xLKQI</vt:lpwstr>
  </property>
  <property fmtid="{D5CDD505-2E9C-101B-9397-08002B2CF9AE}" pid="9" name="_2015_ms_pID_7253432">
    <vt:lpwstr>orG32LvAE26+nOGVAs226ynpPx3gflThFrcv
7CIUbbokgnGBF0qQTVczZ6VhLddAlVGKTkhAY9t1EUtdrsXwMJ2zegPVWj4Liu9j29V4htjf
lFQHcTlxBnGvdQPcYeuMRQ==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1464053478</vt:lpwstr>
  </property>
</Properties>
</file>