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6" r:id="rId2"/>
    <p:sldId id="28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086" autoAdjust="0"/>
  </p:normalViewPr>
  <p:slideViewPr>
    <p:cSldViewPr>
      <p:cViewPr>
        <p:scale>
          <a:sx n="75" d="100"/>
          <a:sy n="75" d="100"/>
        </p:scale>
        <p:origin x="-112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865D4-1205-48BE-94E8-138E0FCD37D3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28ADB-A4AE-4134-966A-BFD198417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0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36889.ht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Way </a:t>
            </a:r>
            <a:r>
              <a:rPr lang="en-US" smtClean="0"/>
              <a:t>Forward on </a:t>
            </a:r>
            <a:br>
              <a:rPr lang="en-US" smtClean="0"/>
            </a:br>
            <a:r>
              <a:rPr lang="en-US" smtClean="0"/>
              <a:t>unicast control region, incl. CRS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Ericsson, Qualcomm, BBC, EBU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R1-165609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1904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85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23rd - 27th May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6.2.5.3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628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4652739"/>
          </a:xfrm>
        </p:spPr>
        <p:txBody>
          <a:bodyPr>
            <a:normAutofit fontScale="77500" lnSpcReduction="20000"/>
          </a:bodyPr>
          <a:lstStyle/>
          <a:p>
            <a:r>
              <a:rPr lang="en-US" smtClean="0"/>
              <a:t>Carriers </a:t>
            </a:r>
            <a:r>
              <a:rPr lang="en-US"/>
              <a:t>supporting objective c </a:t>
            </a:r>
            <a:r>
              <a:rPr lang="en-US" smtClean="0"/>
              <a:t>may also </a:t>
            </a:r>
            <a:r>
              <a:rPr lang="en-US"/>
              <a:t>support unicast traffic for Rel-14 UEs</a:t>
            </a:r>
          </a:p>
          <a:p>
            <a:r>
              <a:rPr lang="en-US" smtClean="0"/>
              <a:t>unicast control region may be “punctured” into CP, at least for MBSFN numerology with a single symbol per subframe, leading to CP&lt;25%</a:t>
            </a:r>
          </a:p>
          <a:p>
            <a:r>
              <a:rPr lang="en-US"/>
              <a:t>CRS in MBSFN subframes are not required.</a:t>
            </a:r>
          </a:p>
          <a:p>
            <a:pPr lvl="1"/>
            <a:r>
              <a:rPr lang="en-US" smtClean="0"/>
              <a:t>Observation from </a:t>
            </a:r>
            <a:r>
              <a:rPr lang="en-US"/>
              <a:t>Rel-13 </a:t>
            </a:r>
            <a:r>
              <a:rPr lang="en-US" smtClean="0"/>
              <a:t>LAA: </a:t>
            </a:r>
            <a:r>
              <a:rPr lang="en-US"/>
              <a:t>On an LAA SCell the UE shall not expect any reference symbols other than DRS and other than in PDSCH transmission </a:t>
            </a:r>
            <a:r>
              <a:rPr lang="en-US" smtClean="0"/>
              <a:t>bursts  (</a:t>
            </a:r>
            <a:r>
              <a:rPr lang="en-US">
                <a:hlinkClick r:id="rId3"/>
              </a:rPr>
              <a:t>TR 36.889</a:t>
            </a:r>
            <a:r>
              <a:rPr lang="en-US" smtClean="0"/>
              <a:t>)</a:t>
            </a:r>
          </a:p>
          <a:p>
            <a:pPr lvl="2"/>
            <a:r>
              <a:rPr lang="en-US" smtClean="0"/>
              <a:t>Therefore, if CRS are kept in unicast subframes having no control region than the CRS situation for a UE is no different to that on LAA SCell.</a:t>
            </a:r>
          </a:p>
          <a:p>
            <a:r>
              <a:rPr lang="en-GB"/>
              <a:t>The </a:t>
            </a:r>
            <a:r>
              <a:rPr lang="en-GB" smtClean="0"/>
              <a:t>MBSFN subframes </a:t>
            </a:r>
            <a:r>
              <a:rPr lang="en-GB"/>
              <a:t>of a carrier with extended MBSFN subframe allocation shall either all or </a:t>
            </a:r>
            <a:r>
              <a:rPr lang="en-GB" smtClean="0"/>
              <a:t>none </a:t>
            </a:r>
            <a:r>
              <a:rPr lang="en-GB"/>
              <a:t>have a unicast control </a:t>
            </a:r>
            <a:r>
              <a:rPr lang="en-GB" smtClean="0"/>
              <a:t>region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06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8349</TotalTime>
  <Words>160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 unicast control region, incl. CRS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Joerg Huschke</cp:lastModifiedBy>
  <cp:revision>179</cp:revision>
  <dcterms:created xsi:type="dcterms:W3CDTF">2006-08-16T00:00:00Z</dcterms:created>
  <dcterms:modified xsi:type="dcterms:W3CDTF">2016-05-24T02:56:10Z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UpdateProcess">
    <vt:lpwstr>End</vt:lpwstr>
  </property>
</Properties>
</file>