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UL DMRS for </a:t>
            </a:r>
            <a:r>
              <a:rPr lang="en-US" altLang="zh-CN" dirty="0" err="1"/>
              <a:t>sTTI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Ericsson,Qualcomm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R1-165550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4416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6.2.10.1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If </a:t>
            </a:r>
            <a:r>
              <a:rPr lang="en-US" altLang="zh-CN" sz="2400" dirty="0" err="1" smtClean="0"/>
              <a:t>sTTI</a:t>
            </a:r>
            <a:r>
              <a:rPr lang="en-US" altLang="zh-CN" sz="2400" dirty="0" smtClean="0"/>
              <a:t> length of less than 7 symbols is supported for </a:t>
            </a:r>
            <a:r>
              <a:rPr lang="en-US" altLang="zh-CN" sz="2400" dirty="0" err="1" smtClean="0"/>
              <a:t>sPUSCH</a:t>
            </a:r>
            <a:r>
              <a:rPr lang="en-US" altLang="zh-CN" sz="2400" dirty="0" smtClean="0"/>
              <a:t>, it  is recommended that DMRS symbol can be shared by multiple consecutive </a:t>
            </a:r>
            <a:r>
              <a:rPr lang="en-US" altLang="zh-CN" sz="2400" dirty="0" err="1" smtClean="0"/>
              <a:t>sPUSCHs</a:t>
            </a:r>
            <a:r>
              <a:rPr lang="en-US" altLang="zh-CN" sz="2400" dirty="0" smtClean="0"/>
              <a:t> of one or </a:t>
            </a:r>
            <a:r>
              <a:rPr lang="en-US" altLang="zh-CN" sz="2400" smtClean="0"/>
              <a:t>more users</a:t>
            </a:r>
            <a:endParaRPr lang="en-US" altLang="zh-CN" sz="2400" dirty="0" smtClean="0"/>
          </a:p>
          <a:p>
            <a:pPr lvl="1"/>
            <a:r>
              <a:rPr lang="en-US" altLang="zh-CN" sz="1800" dirty="0" smtClean="0"/>
              <a:t>FFS the DMRS position and whether it is indicated by </a:t>
            </a:r>
            <a:r>
              <a:rPr lang="en-US" altLang="zh-CN" sz="1800" dirty="0" err="1" smtClean="0"/>
              <a:t>eNB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FFS whether the multiple </a:t>
            </a:r>
            <a:r>
              <a:rPr lang="en-US" altLang="zh-CN" sz="1800" dirty="0" err="1" smtClean="0"/>
              <a:t>sPUSCHs</a:t>
            </a:r>
            <a:r>
              <a:rPr lang="en-US" altLang="zh-CN" sz="1800" dirty="0" smtClean="0"/>
              <a:t> can have unequal allocated bandwidth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76</Words>
  <Application>Microsoft Office PowerPoint</Application>
  <PresentationFormat>全屏显示(4:3)</PresentationFormat>
  <Paragraphs>11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DMRS for sTTI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36</cp:revision>
  <dcterms:created xsi:type="dcterms:W3CDTF">2016-04-08T01:45:47Z</dcterms:created>
  <dcterms:modified xsi:type="dcterms:W3CDTF">2016-05-23T08:04:32Z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(3)sKnZh+ORo9dfito4F2Y3ytSJShTE0hy+Zi18UQF/zKoLEcqLLbmg3Ba6628rDLBM1v3CGBFO
rJODo5jo+BSBWLGjLgVvHcRdDRO831RtHbzNeeKJQ5O1hfGx7yl3bVUL4BQvfZTSkohTorNd
y2ku3dJNdE+WH4OUiIpzHNzR4redrUCggrAcfYdukvH9TxGuoifaiOp4Pz10QCoB/sOMKDpo
/m2CICqESC8cwv4PZn</vt:lpwstr>
  </property>
  <property fmtid="{D5CDD505-2E9C-101B-9397-08002B2CF9AE}" pid="3" name="_2015_ms_pID_7253431">
    <vt:lpwstr>dCYUuC/Bt6zP9PySaaXbiYHJq4o6nWTN6VMPsDCqFNwaRxQgdQArNh
wse+2kLWC1dzc1aac4sUfYlKabcUwCoLf6YZMWp07ib2PLdPnf3lzYi7dr5h2IOSJ54G6LBX
AGr1jBv9QKxx0ix6Tg89LnvilDN/e78oRgibE5AIcuSDTMp1jPuS0Fo2vfVD+dIO70pHoQ9O
2V2f33tbxgENeeaiAO1rlLTYtSSxx1u1aUcl</vt:lpwstr>
  </property>
  <property fmtid="{D5CDD505-2E9C-101B-9397-08002B2CF9AE}" pid="4" name="_2015_ms_pID_7253432">
    <vt:lpwstr>SNCDcwE7DdxE3gtr4FWPT9qufQ5uSF9zR1V5
Guu/3YJnraUhFgxRowHar0XzNX+ZaQmARmgiI4KixvNBKwjDHN8=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1463990559</vt:lpwstr>
  </property>
</Properties>
</file>