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1" autoAdjust="0"/>
  </p:normalViewPr>
  <p:slideViewPr>
    <p:cSldViewPr>
      <p:cViewPr>
        <p:scale>
          <a:sx n="90" d="100"/>
          <a:sy n="90" d="100"/>
        </p:scale>
        <p:origin x="-816" y="7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BCA56-B9C4-43DA-B0D7-74F283B2F8B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BF028-19C8-4E33-B7EF-2E6FC0C0A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4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processing timing reduction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R1-165524</a:t>
            </a:r>
            <a:endParaRPr lang="en-US" dirty="0" smtClean="0"/>
          </a:p>
          <a:p>
            <a:r>
              <a:rPr lang="en-US" dirty="0" smtClean="0"/>
              <a:t>AI 6.2.10.1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18700"/>
            <a:ext cx="3973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#85</a:t>
            </a:r>
          </a:p>
          <a:p>
            <a:r>
              <a:rPr lang="en-US" dirty="0" smtClean="0"/>
              <a:t>23</a:t>
            </a:r>
            <a:r>
              <a:rPr lang="en-US" baseline="30000" dirty="0" smtClean="0"/>
              <a:t>rd</a:t>
            </a:r>
            <a:r>
              <a:rPr lang="en-US" dirty="0" smtClean="0"/>
              <a:t> – 27</a:t>
            </a:r>
            <a:r>
              <a:rPr lang="en-US" baseline="30000" dirty="0" smtClean="0"/>
              <a:t>th</a:t>
            </a:r>
            <a:r>
              <a:rPr lang="en-US" dirty="0" smtClean="0"/>
              <a:t> May2016, Nanjing</a:t>
            </a:r>
            <a:r>
              <a:rPr lang="en-GB" dirty="0"/>
              <a:t> , P.R. </a:t>
            </a:r>
            <a:r>
              <a:rPr lang="en-GB" dirty="0" smtClean="0"/>
              <a:t>China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system evaluation provided to RAN1 #85 shows that even if the processing time cannot be linearly scaled with TTI length, short TTI significantly improves data rate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Maximum TA affects the minimum delay between UL grant reception and UL data transmission and between the DL data reception and DL HARQ feedback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It is recommended to limit the maximum TA</a:t>
            </a:r>
            <a:endParaRPr lang="sv-SE" dirty="0"/>
          </a:p>
          <a:p>
            <a:pPr lvl="1"/>
            <a:r>
              <a:rPr lang="en-US" dirty="0" smtClean="0"/>
              <a:t>Example value can be half of the current TA value, i.e. 0.33ms</a:t>
            </a:r>
          </a:p>
          <a:p>
            <a:pPr marL="457200" lvl="1" indent="0">
              <a:buNone/>
            </a:pPr>
            <a:endParaRPr lang="sv-SE" dirty="0" smtClean="0"/>
          </a:p>
          <a:p>
            <a:r>
              <a:rPr lang="en-US" dirty="0" smtClean="0"/>
              <a:t>The following options are considered for DL and UL processing time reduction for short TTI operation</a:t>
            </a:r>
            <a:endParaRPr lang="sv-SE" dirty="0" smtClean="0"/>
          </a:p>
          <a:p>
            <a:pPr lvl="1"/>
            <a:r>
              <a:rPr lang="en-US" dirty="0" smtClean="0"/>
              <a:t>Option1:</a:t>
            </a:r>
          </a:p>
          <a:p>
            <a:pPr lvl="2"/>
            <a:r>
              <a:rPr lang="en-US" dirty="0" smtClean="0"/>
              <a:t>Legacy processing time linearly downscaled with TTI length</a:t>
            </a:r>
          </a:p>
          <a:p>
            <a:pPr lvl="3"/>
            <a:r>
              <a:rPr lang="en-US" dirty="0"/>
              <a:t>The timing for UL grant to UL data or for DL data to DL HARQ :</a:t>
            </a:r>
          </a:p>
          <a:p>
            <a:pPr lvl="4" hangingPunct="0"/>
            <a:r>
              <a:rPr lang="sv-SE" dirty="0" smtClean="0"/>
              <a:t>n+4 sTTI for all TTI lengths</a:t>
            </a:r>
          </a:p>
          <a:p>
            <a:pPr lvl="1" hangingPunct="0"/>
            <a:r>
              <a:rPr lang="en-US" dirty="0" smtClean="0"/>
              <a:t>Option 2: </a:t>
            </a:r>
            <a:endParaRPr lang="sv-SE" dirty="0"/>
          </a:p>
          <a:p>
            <a:pPr lvl="2"/>
            <a:r>
              <a:rPr lang="en-US" dirty="0" smtClean="0"/>
              <a:t>Higher processing time than the </a:t>
            </a:r>
            <a:r>
              <a:rPr lang="en-US" dirty="0"/>
              <a:t>legacy processing time linearly downscaled with TTI </a:t>
            </a:r>
            <a:r>
              <a:rPr lang="en-US" dirty="0" smtClean="0"/>
              <a:t>length</a:t>
            </a:r>
          </a:p>
          <a:p>
            <a:pPr lvl="3" hangingPunct="0"/>
            <a:r>
              <a:rPr lang="en-US" dirty="0" smtClean="0"/>
              <a:t>The timing for UL grant to UL data or for DL data to DL HARQ :</a:t>
            </a:r>
          </a:p>
          <a:p>
            <a:pPr lvl="4" hangingPunct="0"/>
            <a:r>
              <a:rPr lang="sv-SE" dirty="0" smtClean="0"/>
              <a:t>n+8 sTTI in case of </a:t>
            </a:r>
            <a:r>
              <a:rPr lang="sv-SE" dirty="0"/>
              <a:t>2 os </a:t>
            </a:r>
            <a:r>
              <a:rPr lang="sv-SE" dirty="0" smtClean="0"/>
              <a:t>TTI</a:t>
            </a:r>
            <a:endParaRPr lang="sv-SE" dirty="0"/>
          </a:p>
          <a:p>
            <a:pPr lvl="4" hangingPunct="0"/>
            <a:r>
              <a:rPr lang="sv-SE" dirty="0" smtClean="0"/>
              <a:t>n+6 sTTI in case of </a:t>
            </a:r>
            <a:r>
              <a:rPr lang="sv-SE" dirty="0"/>
              <a:t>4 os </a:t>
            </a:r>
            <a:r>
              <a:rPr lang="sv-SE" dirty="0" smtClean="0"/>
              <a:t>TTI</a:t>
            </a:r>
            <a:endParaRPr lang="sv-SE" dirty="0"/>
          </a:p>
          <a:p>
            <a:pPr lvl="4" hangingPunct="0"/>
            <a:r>
              <a:rPr lang="sv-SE" dirty="0"/>
              <a:t>n+5 </a:t>
            </a:r>
            <a:r>
              <a:rPr lang="sv-SE" dirty="0" smtClean="0"/>
              <a:t>sTTI in case of slot based </a:t>
            </a:r>
            <a:r>
              <a:rPr lang="sv-SE" dirty="0" smtClean="0"/>
              <a:t>TTI</a:t>
            </a:r>
          </a:p>
          <a:p>
            <a:pPr lvl="1" hangingPunct="0"/>
            <a:r>
              <a:rPr lang="sv-SE" dirty="0" smtClean="0"/>
              <a:t>Option 3</a:t>
            </a:r>
          </a:p>
          <a:p>
            <a:pPr lvl="2" hangingPunct="0"/>
            <a:r>
              <a:rPr lang="en-US" altLang="ko-KR" dirty="0"/>
              <a:t>Use </a:t>
            </a:r>
            <a:r>
              <a:rPr lang="en-US" altLang="ko-KR" dirty="0" smtClean="0"/>
              <a:t>configurable UE-specific timing</a:t>
            </a:r>
            <a:r>
              <a:rPr lang="en-US" dirty="0"/>
              <a:t> for UL grant to UL data or for DL data to DL HARQ </a:t>
            </a:r>
            <a:endParaRPr lang="sv-SE" dirty="0"/>
          </a:p>
          <a:p>
            <a:pPr lvl="3"/>
            <a:r>
              <a:rPr lang="en-US" altLang="ko-KR" dirty="0" smtClean="0"/>
              <a:t>The k value in </a:t>
            </a:r>
            <a:r>
              <a:rPr lang="en-US" altLang="ko-KR" dirty="0" err="1" smtClean="0"/>
              <a:t>n+k</a:t>
            </a:r>
            <a:r>
              <a:rPr lang="en-US" altLang="ko-KR" dirty="0" smtClean="0"/>
              <a:t> may depend on UE capability and/or TA value</a:t>
            </a:r>
          </a:p>
          <a:p>
            <a:pPr lvl="3"/>
            <a:r>
              <a:rPr lang="en-US" altLang="ko-KR" dirty="0" smtClean="0"/>
              <a:t>FFS</a:t>
            </a:r>
            <a:r>
              <a:rPr lang="en-US" altLang="ko-KR" dirty="0"/>
              <a:t>: </a:t>
            </a:r>
            <a:r>
              <a:rPr lang="en-US" altLang="ko-KR" dirty="0" smtClean="0"/>
              <a:t>k can </a:t>
            </a:r>
            <a:r>
              <a:rPr lang="en-US" altLang="ko-KR" dirty="0"/>
              <a:t>be fixed, semi-static, or dynamic</a:t>
            </a:r>
            <a:endParaRPr lang="en-US" altLang="ko-KR" sz="1600" dirty="0"/>
          </a:p>
          <a:p>
            <a:pPr lvl="2"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1813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254</Words>
  <Application>Microsoft Office PowerPoint</Application>
  <PresentationFormat>On-screen Show (4:3)</PresentationFormat>
  <Paragraphs>30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processing timing reduction for sTTI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Laetitia Falconetti</cp:lastModifiedBy>
  <cp:revision>63</cp:revision>
  <dcterms:created xsi:type="dcterms:W3CDTF">2016-04-07T18:25:28Z</dcterms:created>
  <dcterms:modified xsi:type="dcterms:W3CDTF">2016-05-23T10:08:28Z</dcterms:modified>
</cp:coreProperties>
</file>