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Huawei, </a:t>
            </a:r>
            <a:r>
              <a:rPr lang="en-US" dirty="0" err="1" smtClean="0"/>
              <a:t>HiSilicon</a:t>
            </a:r>
            <a:r>
              <a:rPr lang="en-US" smtClean="0"/>
              <a:t>, Panasonic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29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R1-16nnnn</a:t>
            </a:r>
          </a:p>
          <a:p>
            <a:r>
              <a:rPr lang="en-US" dirty="0" smtClean="0"/>
              <a:t>Ag. 6.2.10.1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#85		</a:t>
            </a:r>
          </a:p>
          <a:p>
            <a:r>
              <a:rPr lang="en-US" dirty="0" smtClean="0"/>
              <a:t>Nanjing, China 23rd - 27th May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4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 </a:t>
            </a:r>
            <a:r>
              <a:rPr lang="en-US" dirty="0" err="1" smtClean="0"/>
              <a:t>sPDSCH</a:t>
            </a:r>
            <a:r>
              <a:rPr lang="en-US" dirty="0" smtClean="0"/>
              <a:t> based on a CRS based transmission scheme the </a:t>
            </a:r>
            <a:r>
              <a:rPr lang="en-US" dirty="0"/>
              <a:t>m</a:t>
            </a:r>
            <a:r>
              <a:rPr lang="en-US" dirty="0" smtClean="0"/>
              <a:t>aximum number of supported layers is 4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sPDSCH</a:t>
            </a:r>
            <a:r>
              <a:rPr lang="en-US" dirty="0" smtClean="0"/>
              <a:t> based on a DM-RS based transmission scheme shall be down-selected among the following options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</a:t>
            </a:r>
            <a:r>
              <a:rPr lang="en-US" dirty="0" smtClean="0"/>
              <a:t>aximum number of supported layers is 2</a:t>
            </a:r>
          </a:p>
          <a:p>
            <a:pPr lvl="1"/>
            <a:r>
              <a:rPr lang="en-US"/>
              <a:t>the maximum number of supported layers is 4</a:t>
            </a:r>
            <a:endParaRPr lang="en-US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maximum number of supported layers is </a:t>
            </a:r>
            <a:r>
              <a:rPr lang="en-US" dirty="0" smtClean="0"/>
              <a:t>8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sPDSCH</a:t>
            </a:r>
            <a:r>
              <a:rPr lang="en-US" dirty="0" smtClean="0"/>
              <a:t> based on a DM-RS based transmission scheme it is recommended to increased PRB bundling size compared to PDSCH for at least </a:t>
            </a:r>
            <a:r>
              <a:rPr lang="en-US" dirty="0" err="1" smtClean="0"/>
              <a:t>sTTI</a:t>
            </a:r>
            <a:r>
              <a:rPr lang="en-US" dirty="0" smtClean="0"/>
              <a:t> lengths shorter than 7 </a:t>
            </a:r>
            <a:r>
              <a:rPr lang="en-US" dirty="0" err="1" smtClean="0"/>
              <a:t>os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836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109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sPDSCH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Daniel Larsson3</dc:creator>
  <cp:lastModifiedBy>Daniel Larsson v6</cp:lastModifiedBy>
  <cp:revision>8</cp:revision>
  <dcterms:created xsi:type="dcterms:W3CDTF">2016-05-19T19:24:15Z</dcterms:created>
  <dcterms:modified xsi:type="dcterms:W3CDTF">2016-05-24T08:51:33Z</dcterms:modified>
</cp:coreProperties>
</file>