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5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76" d="100"/>
          <a:sy n="76" d="100"/>
        </p:scale>
        <p:origin x="-1032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820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70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343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50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932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35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734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17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11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633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277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96287-F5D7-44CE-974E-D7CCA8DFB5C5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198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16175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 smtClean="0"/>
              <a:t>on PRACH fo</a:t>
            </a:r>
            <a:r>
              <a:rPr lang="en-US" dirty="0" smtClean="0"/>
              <a:t>r Enhanced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295400"/>
          </a:xfrm>
        </p:spPr>
        <p:txBody>
          <a:bodyPr/>
          <a:lstStyle/>
          <a:p>
            <a:r>
              <a:rPr lang="en-US" dirty="0" smtClean="0"/>
              <a:t>Ericsson 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#85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65498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Nanjing,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3716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6.2.1.4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593437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The WID objective was to </a:t>
            </a:r>
            <a:r>
              <a:rPr lang="en-GB" dirty="0"/>
              <a:t>specify support for PRACH </a:t>
            </a:r>
            <a:r>
              <a:rPr lang="en-GB" dirty="0" smtClean="0"/>
              <a:t>if needed</a:t>
            </a:r>
          </a:p>
          <a:p>
            <a:r>
              <a:rPr lang="en-GB" dirty="0" smtClean="0"/>
              <a:t>RAN1 agreed to support non-contention based PRACH in the following agreement in RAN1#84</a:t>
            </a:r>
          </a:p>
          <a:p>
            <a:pPr hangingPunct="0"/>
            <a:r>
              <a:rPr lang="en-GB" b="1" u="sng" dirty="0"/>
              <a:t>Agreements:</a:t>
            </a:r>
            <a:endParaRPr lang="en-US" dirty="0"/>
          </a:p>
          <a:p>
            <a:pPr lvl="1"/>
            <a:r>
              <a:rPr lang="en-GB" dirty="0"/>
              <a:t>Contention based PRACH transmission on LAA </a:t>
            </a:r>
            <a:r>
              <a:rPr lang="en-GB" dirty="0" err="1"/>
              <a:t>Scell</a:t>
            </a:r>
            <a:r>
              <a:rPr lang="en-GB" dirty="0"/>
              <a:t> is not supported in Rel-14</a:t>
            </a:r>
            <a:endParaRPr lang="en-US" dirty="0"/>
          </a:p>
          <a:p>
            <a:pPr lvl="1"/>
            <a:r>
              <a:rPr lang="en-GB" dirty="0"/>
              <a:t>Non-contention based PRACH transmission on LAA </a:t>
            </a:r>
            <a:r>
              <a:rPr lang="en-GB" dirty="0" err="1"/>
              <a:t>Scell</a:t>
            </a:r>
            <a:r>
              <a:rPr lang="en-GB" dirty="0"/>
              <a:t> is supported in Rel-14 subject to LBT</a:t>
            </a:r>
            <a:endParaRPr lang="en-US" dirty="0"/>
          </a:p>
          <a:p>
            <a:pPr lvl="1"/>
            <a:r>
              <a:rPr lang="en-GB" dirty="0"/>
              <a:t>FFS: PRACH duration up to 1msec is supported</a:t>
            </a:r>
            <a:endParaRPr lang="en-US" dirty="0"/>
          </a:p>
          <a:p>
            <a:pPr lvl="1"/>
            <a:r>
              <a:rPr lang="en-GB" dirty="0"/>
              <a:t>FFS: A UL transmission burst containing PRACH without other UL channel immediately follows a single idle observation interval of at least 25 micro sec</a:t>
            </a:r>
            <a:endParaRPr lang="en-US" dirty="0"/>
          </a:p>
          <a:p>
            <a:pPr lvl="1"/>
            <a:r>
              <a:rPr lang="en-GB" dirty="0"/>
              <a:t>FFS: new PRACH waveform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07845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GB" dirty="0" smtClean="0"/>
              <a:t>In the discussions, it was recognized that many use cases do not need the PRACH</a:t>
            </a:r>
            <a:endParaRPr lang="en-US" dirty="0"/>
          </a:p>
          <a:p>
            <a:r>
              <a:rPr lang="en-US" dirty="0" smtClean="0"/>
              <a:t>Four different waveforms have been proposed for PRACH</a:t>
            </a:r>
          </a:p>
          <a:p>
            <a:pPr lvl="1"/>
            <a:r>
              <a:rPr lang="en-US" dirty="0" smtClean="0"/>
              <a:t>Repetition of legacy waveform in frequency</a:t>
            </a:r>
          </a:p>
          <a:p>
            <a:pPr lvl="1"/>
            <a:r>
              <a:rPr lang="en-US" dirty="0" smtClean="0"/>
              <a:t>Interlace based waveform</a:t>
            </a:r>
          </a:p>
          <a:p>
            <a:pPr lvl="1"/>
            <a:r>
              <a:rPr lang="en-US" dirty="0" smtClean="0"/>
              <a:t>Legacy waveform incorporated into an interlaced structure</a:t>
            </a:r>
          </a:p>
          <a:p>
            <a:pPr lvl="1"/>
            <a:r>
              <a:rPr lang="en-US" dirty="0" smtClean="0"/>
              <a:t>Contiguous repetition of 6 PRBs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42174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Capture the following Conclusion in the Chairman’s notes:</a:t>
            </a:r>
          </a:p>
          <a:p>
            <a:r>
              <a:rPr lang="en-US" dirty="0" smtClean="0"/>
              <a:t>Conclusion:</a:t>
            </a:r>
            <a:endParaRPr lang="en-US" dirty="0" smtClean="0"/>
          </a:p>
          <a:p>
            <a:pPr lvl="1"/>
            <a:r>
              <a:rPr lang="en-US" dirty="0" smtClean="0"/>
              <a:t>Enhanced LAA can operate without PRACH</a:t>
            </a:r>
          </a:p>
          <a:p>
            <a:pPr lvl="1"/>
            <a:r>
              <a:rPr lang="en-US" dirty="0" smtClean="0"/>
              <a:t>PRACH is useful in some use cases</a:t>
            </a:r>
          </a:p>
          <a:p>
            <a:pPr lvl="1"/>
            <a:r>
              <a:rPr lang="en-US" dirty="0" smtClean="0"/>
              <a:t>The following approaches have been identified for the PRACH</a:t>
            </a:r>
          </a:p>
          <a:p>
            <a:pPr lvl="2"/>
            <a:r>
              <a:rPr lang="en-US" dirty="0"/>
              <a:t>Repetition of legacy waveform in frequency</a:t>
            </a:r>
          </a:p>
          <a:p>
            <a:pPr lvl="2"/>
            <a:r>
              <a:rPr lang="en-US" dirty="0"/>
              <a:t>Interlace based waveform</a:t>
            </a:r>
          </a:p>
          <a:p>
            <a:pPr lvl="2"/>
            <a:r>
              <a:rPr lang="en-US" dirty="0"/>
              <a:t>Legacy waveform incorporated into an interlaced structure</a:t>
            </a:r>
          </a:p>
          <a:p>
            <a:pPr lvl="2"/>
            <a:r>
              <a:rPr lang="en-US" dirty="0"/>
              <a:t>Contiguous repetition of 6 PRBs</a:t>
            </a:r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20655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213</Words>
  <Application>Microsoft Office PowerPoint</Application>
  <PresentationFormat>On-screen Show 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PRACH for Enhanced LAA</vt:lpstr>
      <vt:lpstr>Background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Ericsson</cp:lastModifiedBy>
  <cp:revision>30</cp:revision>
  <dcterms:created xsi:type="dcterms:W3CDTF">2016-05-20T09:48:24Z</dcterms:created>
  <dcterms:modified xsi:type="dcterms:W3CDTF">2016-05-26T08:32:34Z</dcterms:modified>
</cp:coreProperties>
</file>