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9" r:id="rId2"/>
    <p:sldId id="270" r:id="rId3"/>
    <p:sldId id="271" r:id="rId4"/>
    <p:sldId id="272" r:id="rId5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46" autoAdjust="0"/>
    <p:restoredTop sz="93343" autoAdjust="0"/>
  </p:normalViewPr>
  <p:slideViewPr>
    <p:cSldViewPr showGuides="1">
      <p:cViewPr varScale="1">
        <p:scale>
          <a:sx n="62" d="100"/>
          <a:sy n="62" d="100"/>
        </p:scale>
        <p:origin x="-300" y="-90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 smtClean="0"/>
              <a:t>Implementation </a:t>
            </a:r>
            <a:r>
              <a:rPr lang="en-US" altLang="ja-JP" dirty="0"/>
              <a:t>of 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cluster </a:t>
            </a:r>
            <a:r>
              <a:rPr lang="en-US" altLang="ja-JP" dirty="0"/>
              <a:t>delay and angle </a:t>
            </a:r>
            <a:r>
              <a:rPr lang="en-US" altLang="ja-JP" dirty="0" smtClean="0"/>
              <a:t>spread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46575" y="3744035"/>
            <a:ext cx="7830870" cy="1040285"/>
          </a:xfrm>
        </p:spPr>
        <p:txBody>
          <a:bodyPr/>
          <a:lstStyle/>
          <a:p>
            <a:r>
              <a:rPr lang="en-US" altLang="zh-CN" dirty="0" smtClean="0"/>
              <a:t>NTT DOCOMO, </a:t>
            </a:r>
            <a:r>
              <a:rPr lang="en-US" altLang="zh-CN" dirty="0"/>
              <a:t>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</a:t>
            </a:r>
            <a:endParaRPr lang="en-US" altLang="zh-CN" dirty="0" smtClean="0"/>
          </a:p>
          <a:p>
            <a:r>
              <a:rPr lang="en-US" altLang="zh-CN" dirty="0" smtClean="0"/>
              <a:t>Intel</a:t>
            </a:r>
            <a:r>
              <a:rPr lang="en-US" altLang="zh-CN" dirty="0" smtClean="0"/>
              <a:t>, Nokia</a:t>
            </a:r>
            <a:r>
              <a:rPr lang="en-US" altLang="zh-CN" dirty="0"/>
              <a:t>, </a:t>
            </a:r>
            <a:r>
              <a:rPr lang="en-US" altLang="zh-CN" dirty="0" smtClean="0"/>
              <a:t>Qualcomm,</a:t>
            </a:r>
            <a:r>
              <a:rPr lang="ja-JP" altLang="en-US" dirty="0"/>
              <a:t> </a:t>
            </a:r>
            <a:r>
              <a:rPr lang="en-US" altLang="zh-CN" dirty="0" smtClean="0"/>
              <a:t>Samsung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+mn-ea"/>
              </a:rPr>
              <a:t>R1-165466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7457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800" dirty="0" smtClean="0">
                <a:latin typeface="+mj-lt"/>
              </a:rPr>
              <a:t>3GPP </a:t>
            </a:r>
            <a:r>
              <a:rPr lang="en-US" altLang="zh-CN" sz="1800" dirty="0">
                <a:latin typeface="+mj-lt"/>
              </a:rPr>
              <a:t>TSG RAN WG1 Meeting #85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sz="1800" dirty="0" smtClean="0">
                <a:latin typeface="+mj-lt"/>
              </a:rPr>
              <a:t>Nanjing</a:t>
            </a:r>
            <a:r>
              <a:rPr lang="en-US" sz="1800" dirty="0">
                <a:latin typeface="+mj-lt"/>
              </a:rPr>
              <a:t>, China, May 23-27, 2016</a:t>
            </a:r>
            <a:endParaRPr lang="tr-TR" sz="1800" dirty="0" smtClean="0">
              <a:latin typeface="+mj-lt"/>
            </a:endParaRP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tr-TR" sz="1800" dirty="0">
                <a:latin typeface="+mj-lt"/>
              </a:rPr>
              <a:t>7.2.3.3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1043735"/>
            <a:ext cx="8820150" cy="3785652"/>
          </a:xfrm>
        </p:spPr>
        <p:txBody>
          <a:bodyPr/>
          <a:lstStyle/>
          <a:p>
            <a:r>
              <a:rPr lang="en-US" altLang="zh-CN" sz="2400" dirty="0" smtClean="0"/>
              <a:t>In R1-165183, following Alternatives are described to implement cluster delay and angle spread.</a:t>
            </a:r>
          </a:p>
          <a:p>
            <a:pPr lvl="1"/>
            <a:r>
              <a:rPr lang="sv-SE" altLang="zh-CN" sz="2400" dirty="0" smtClean="0"/>
              <a:t>Alternative 1: </a:t>
            </a:r>
            <a:r>
              <a:rPr lang="en-US" altLang="zh-CN" sz="2400" dirty="0"/>
              <a:t> Implementation for narrow BW based on sub-cluster information of 3GPP 3D </a:t>
            </a:r>
            <a:r>
              <a:rPr lang="en-US" altLang="zh-CN" sz="2400" dirty="0" smtClean="0"/>
              <a:t>channel model</a:t>
            </a:r>
          </a:p>
          <a:p>
            <a:pPr lvl="1"/>
            <a:endParaRPr lang="en-US" altLang="zh-CN" sz="2400" dirty="0"/>
          </a:p>
          <a:p>
            <a:pPr lvl="1"/>
            <a:r>
              <a:rPr lang="en-US" altLang="zh-CN" sz="2400" dirty="0" smtClean="0"/>
              <a:t>Alternative 2</a:t>
            </a:r>
          </a:p>
          <a:p>
            <a:pPr lvl="2"/>
            <a:r>
              <a:rPr lang="en-US" altLang="zh-CN" sz="2400" dirty="0"/>
              <a:t>Alternative  2a</a:t>
            </a:r>
            <a:r>
              <a:rPr lang="en-US" altLang="zh-CN" sz="2400" dirty="0" smtClean="0"/>
              <a:t>: Method </a:t>
            </a:r>
            <a:r>
              <a:rPr lang="en-US" altLang="zh-CN" sz="2400" dirty="0"/>
              <a:t>using generating step of cluster delays and angles in the 3GPP 3D channel model</a:t>
            </a:r>
          </a:p>
          <a:p>
            <a:pPr lvl="2"/>
            <a:r>
              <a:rPr lang="en-US" altLang="zh-CN" sz="2400" dirty="0"/>
              <a:t>Alternative 2b: New </a:t>
            </a:r>
            <a:r>
              <a:rPr lang="en-US" altLang="zh-CN" sz="2400" dirty="0" smtClean="0"/>
              <a:t>method </a:t>
            </a:r>
          </a:p>
        </p:txBody>
      </p:sp>
    </p:spTree>
    <p:extLst>
      <p:ext uri="{BB962C8B-B14F-4D97-AF65-F5344CB8AC3E}">
        <p14:creationId xmlns:p14="http://schemas.microsoft.com/office/powerpoint/2010/main" val="368262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510" y="1043735"/>
            <a:ext cx="8820150" cy="260379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 smtClean="0"/>
              <a:t>Following are proposals.</a:t>
            </a:r>
          </a:p>
          <a:p>
            <a:pPr marL="0" indent="0">
              <a:buNone/>
            </a:pPr>
            <a:endParaRPr lang="en-US" altLang="zh-CN" sz="2400" dirty="0" smtClean="0"/>
          </a:p>
          <a:p>
            <a:r>
              <a:rPr lang="sv-SE" altLang="zh-CN" sz="2400" dirty="0" smtClean="0"/>
              <a:t>Proposal 1: Alternative 1 is adopt </a:t>
            </a:r>
            <a:r>
              <a:rPr lang="en-US" altLang="zh-CN" sz="2400" dirty="0" smtClean="0"/>
              <a:t>for </a:t>
            </a:r>
            <a:r>
              <a:rPr lang="en-US" altLang="zh-CN" sz="2400" dirty="0"/>
              <a:t>low complexity simulations where narrow </a:t>
            </a:r>
            <a:r>
              <a:rPr lang="en-US" altLang="zh-CN" sz="2400" dirty="0" smtClean="0"/>
              <a:t>BW</a:t>
            </a:r>
          </a:p>
          <a:p>
            <a:endParaRPr lang="en-US" altLang="zh-CN" sz="2400" dirty="0"/>
          </a:p>
          <a:p>
            <a:r>
              <a:rPr lang="en-US" altLang="zh-CN" sz="2400" dirty="0" smtClean="0"/>
              <a:t>Proposal 2: </a:t>
            </a:r>
            <a:r>
              <a:rPr lang="sv-SE" altLang="zh-CN" sz="2400" dirty="0"/>
              <a:t>Alternative </a:t>
            </a:r>
            <a:r>
              <a:rPr lang="sv-SE" altLang="zh-CN" sz="2400" dirty="0" smtClean="0"/>
              <a:t>2a </a:t>
            </a:r>
            <a:r>
              <a:rPr lang="sv-SE" altLang="zh-CN" sz="2400" dirty="0"/>
              <a:t>is adopt </a:t>
            </a:r>
            <a:r>
              <a:rPr lang="en-US" altLang="zh-CN" sz="2400" dirty="0"/>
              <a:t>for large BW and/or large </a:t>
            </a:r>
            <a:r>
              <a:rPr lang="en-US" altLang="zh-CN" sz="2400" dirty="0" smtClean="0"/>
              <a:t>arrays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46379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515" y="863715"/>
            <a:ext cx="8820150" cy="461665"/>
          </a:xfrm>
        </p:spPr>
        <p:txBody>
          <a:bodyPr/>
          <a:lstStyle/>
          <a:p>
            <a:r>
              <a:rPr lang="en-US" altLang="zh-CN" sz="2400" dirty="0" smtClean="0"/>
              <a:t>In R1-165183, equation (7) is revised to following equation.</a:t>
            </a:r>
            <a:endParaRPr lang="en-US" altLang="zh-CN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678442"/>
              </p:ext>
            </p:extLst>
          </p:nvPr>
        </p:nvGraphicFramePr>
        <p:xfrm>
          <a:off x="566555" y="2978950"/>
          <a:ext cx="5074314" cy="495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5" name="数式" r:id="rId3" imgW="1917700" imgH="241300" progId="Equation.3">
                  <p:embed/>
                </p:oleObj>
              </mc:Choice>
              <mc:Fallback>
                <p:oleObj name="数式" r:id="rId3" imgW="1917700" imgH="2413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555" y="2978950"/>
                        <a:ext cx="5074314" cy="4950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527460"/>
              </p:ext>
            </p:extLst>
          </p:nvPr>
        </p:nvGraphicFramePr>
        <p:xfrm>
          <a:off x="476545" y="1493785"/>
          <a:ext cx="5215759" cy="495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6" name="数式" r:id="rId5" imgW="1968500" imgH="241300" progId="Equation.3">
                  <p:embed/>
                </p:oleObj>
              </mc:Choice>
              <mc:Fallback>
                <p:oleObj name="数式" r:id="rId5" imgW="1968500" imgH="2413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545" y="1493785"/>
                        <a:ext cx="5215759" cy="4950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5562110" y="1538790"/>
            <a:ext cx="3375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65113" indent="-2651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 kumimoji="1" sz="18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44500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Arial" pitchFamily="34" charset="0"/>
              <a:buChar char="•"/>
              <a:defRPr kumimoji="1" sz="18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2pPr>
            <a:lvl3pPr marL="623888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Arial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 marL="8032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Times New Roman" pitchFamily="18" charset="0"/>
              <a:buChar char="–"/>
              <a:defRPr kumimoji="1" sz="14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4pPr>
            <a:lvl5pPr marL="982663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ü"/>
              <a:defRPr kumimoji="1" sz="12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zh-CN" sz="2000" kern="0" dirty="0" smtClean="0"/>
              <a:t>equation (7) in </a:t>
            </a:r>
            <a:r>
              <a:rPr lang="en-US" altLang="zh-CN" sz="2000" kern="0" dirty="0"/>
              <a:t>R1-165183</a:t>
            </a:r>
          </a:p>
        </p:txBody>
      </p:sp>
      <p:sp>
        <p:nvSpPr>
          <p:cNvPr id="9" name="下矢印 8"/>
          <p:cNvSpPr/>
          <p:nvPr/>
        </p:nvSpPr>
        <p:spPr>
          <a:xfrm>
            <a:off x="2726796" y="2213865"/>
            <a:ext cx="540060" cy="625333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206515" y="3609020"/>
            <a:ext cx="8820150" cy="260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65113" indent="-2651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 kumimoji="1" sz="18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44500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Arial" pitchFamily="34" charset="0"/>
              <a:buChar char="•"/>
              <a:defRPr kumimoji="1" sz="18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2pPr>
            <a:lvl3pPr marL="623888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Arial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 marL="8032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Times New Roman" pitchFamily="18" charset="0"/>
              <a:buChar char="–"/>
              <a:defRPr kumimoji="1" sz="14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4pPr>
            <a:lvl5pPr marL="982663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ü"/>
              <a:defRPr kumimoji="1" sz="12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zh-CN" sz="2400" kern="0" dirty="0" smtClean="0"/>
              <a:t>Scaling factor C can be calculated </a:t>
            </a:r>
          </a:p>
          <a:p>
            <a:pPr marL="0" indent="0">
              <a:buNone/>
            </a:pPr>
            <a:r>
              <a:rPr lang="en-US" altLang="zh-CN" sz="2400" kern="0" dirty="0" smtClean="0"/>
              <a:t>     after all parameters (cluster delay spread and number of rays)</a:t>
            </a:r>
          </a:p>
          <a:p>
            <a:pPr marL="0" indent="0">
              <a:buNone/>
            </a:pPr>
            <a:r>
              <a:rPr lang="en-US" altLang="zh-CN" sz="2400" kern="0" dirty="0"/>
              <a:t> </a:t>
            </a:r>
            <a:r>
              <a:rPr lang="en-US" altLang="zh-CN" sz="2400" kern="0" dirty="0" smtClean="0"/>
              <a:t>   are fixed for each scenario.</a:t>
            </a:r>
          </a:p>
          <a:p>
            <a:pPr marL="0" indent="0">
              <a:buNone/>
            </a:pPr>
            <a:endParaRPr lang="en-US" altLang="zh-CN" sz="2400" kern="0" dirty="0"/>
          </a:p>
          <a:p>
            <a:r>
              <a:rPr lang="en-US" altLang="zh-CN" sz="2400" kern="0" dirty="0" smtClean="0"/>
              <a:t>Physical reality is kept on some degree without random coupling of departure/arrival angle.</a:t>
            </a:r>
            <a:endParaRPr lang="en-US" altLang="zh-CN" sz="2400" kern="0" dirty="0"/>
          </a:p>
        </p:txBody>
      </p:sp>
    </p:spTree>
    <p:extLst>
      <p:ext uri="{BB962C8B-B14F-4D97-AF65-F5344CB8AC3E}">
        <p14:creationId xmlns:p14="http://schemas.microsoft.com/office/powerpoint/2010/main" val="123250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9529</TotalTime>
  <Words>187</Words>
  <Application>Microsoft Office PowerPoint</Application>
  <PresentationFormat>画面に合わせる (4:3)</PresentationFormat>
  <Paragraphs>28</Paragraphs>
  <Slides>4</Slides>
  <Notes>1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6" baseType="lpstr">
      <vt:lpstr>標準デザイン</vt:lpstr>
      <vt:lpstr>数式</vt:lpstr>
      <vt:lpstr>WF on Implementation of  cluster delay and angle spread</vt:lpstr>
      <vt:lpstr>Background</vt:lpstr>
      <vt:lpstr>Proposals</vt:lpstr>
      <vt:lpstr>Appendix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6346137</cp:lastModifiedBy>
  <cp:revision>591</cp:revision>
  <cp:lastPrinted>2016-02-02T02:05:25Z</cp:lastPrinted>
  <dcterms:created xsi:type="dcterms:W3CDTF">2008-05-20T02:15:22Z</dcterms:created>
  <dcterms:modified xsi:type="dcterms:W3CDTF">2016-05-25T03:07:25Z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a3e68544-2813-4d9d-961b-344143efa7f7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2016-03-15 10:18:27Z</vt:lpwstr>
  </property>
  <property fmtid="{D5CDD505-2E9C-101B-9397-08002B2CF9AE}" pid="5" name="CTPClassification">
    <vt:lpwstr>CTP_IC</vt:lpwstr>
  </property>
</Properties>
</file>