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9" r:id="rId4"/>
    <p:sldId id="268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77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IMD issue with Multi-cluster Transmission (&gt;2)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7.3.1.1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</a:t>
            </a:r>
            <a:r>
              <a:rPr lang="en-US" smtClean="0"/>
              <a:t>, Broadcom,…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#84-bis</a:t>
            </a:r>
            <a:r>
              <a:rPr lang="pt-BR" b="1" dirty="0"/>
              <a:t>				        </a:t>
            </a:r>
            <a:r>
              <a:rPr lang="pt-BR" b="1" dirty="0" smtClean="0"/>
              <a:t>	R1-163573</a:t>
            </a:r>
            <a:endParaRPr lang="en-US" dirty="0"/>
          </a:p>
          <a:p>
            <a:r>
              <a:rPr lang="en-US" b="1" dirty="0" smtClean="0"/>
              <a:t>Busan, Korea, Apr 11-15,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In </a:t>
            </a:r>
            <a:r>
              <a:rPr lang="en-US" dirty="0" smtClean="0"/>
              <a:t>RAN1-84, the following agreement was made:</a:t>
            </a:r>
          </a:p>
          <a:p>
            <a:pPr marL="0" indent="0">
              <a:buNone/>
            </a:pPr>
            <a:r>
              <a:rPr lang="en-GB" b="1" u="sng" dirty="0" smtClean="0"/>
              <a:t>Agreement:</a:t>
            </a:r>
            <a:endParaRPr lang="en-US" dirty="0" smtClean="0"/>
          </a:p>
          <a:p>
            <a:pPr lvl="0"/>
            <a:r>
              <a:rPr lang="en-GB" dirty="0" smtClean="0"/>
              <a:t>For </a:t>
            </a:r>
            <a:r>
              <a:rPr lang="en-GB" dirty="0" err="1"/>
              <a:t>eLAA</a:t>
            </a:r>
            <a:r>
              <a:rPr lang="en-GB" dirty="0"/>
              <a:t>, flexible timing between UL grant and UL transmission is supported</a:t>
            </a:r>
            <a:endParaRPr lang="en-US" dirty="0"/>
          </a:p>
          <a:p>
            <a:pPr lvl="0"/>
            <a:r>
              <a:rPr lang="en-GB" dirty="0"/>
              <a:t>At least RB-level multi-cluster transmission (&gt;2) is supported for </a:t>
            </a:r>
            <a:r>
              <a:rPr lang="en-GB" dirty="0" err="1"/>
              <a:t>eLAA</a:t>
            </a:r>
            <a:r>
              <a:rPr lang="en-GB" dirty="0"/>
              <a:t> PUSCH</a:t>
            </a:r>
            <a:endParaRPr lang="en-US" dirty="0"/>
          </a:p>
          <a:p>
            <a:pPr lvl="1"/>
            <a:r>
              <a:rPr lang="en-GB" dirty="0"/>
              <a:t>FFS: Detailed design</a:t>
            </a:r>
            <a:endParaRPr lang="en-US" dirty="0"/>
          </a:p>
          <a:p>
            <a:pPr lvl="1"/>
            <a:r>
              <a:rPr lang="en-GB" dirty="0"/>
              <a:t>FFS: Support of legacy resource allocation for </a:t>
            </a:r>
            <a:r>
              <a:rPr lang="en-GB" dirty="0" smtClean="0"/>
              <a:t>PUSCH</a:t>
            </a:r>
            <a:endParaRPr lang="en-US" dirty="0"/>
          </a:p>
          <a:p>
            <a:pPr lvl="1"/>
            <a:endParaRPr lang="en-US" dirty="0" smtClean="0"/>
          </a:p>
          <a:p>
            <a:pPr marL="57150" indent="0">
              <a:buNone/>
            </a:pPr>
            <a:r>
              <a:rPr lang="en-US" dirty="0" smtClean="0"/>
              <a:t>The </a:t>
            </a:r>
            <a:r>
              <a:rPr lang="en-US" dirty="0"/>
              <a:t>motivation behind the above agreement is to meet the Occupied Channel Bandwidth (OCB) regulation by ETSI. That is, ESTI specifies that OCB shall be between 80% and 100% of the declared Nominal Channel </a:t>
            </a:r>
            <a:r>
              <a:rPr lang="en-US" dirty="0" smtClean="0"/>
              <a:t>Bandwidth.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180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369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Intermodulation distortion (IMD)</a:t>
            </a:r>
          </a:p>
          <a:p>
            <a:r>
              <a:rPr lang="en-GB" dirty="0"/>
              <a:t>The IMD is caused by non-</a:t>
            </a:r>
            <a:r>
              <a:rPr lang="en-GB" dirty="0" err="1"/>
              <a:t>linearities</a:t>
            </a:r>
            <a:r>
              <a:rPr lang="en-GB" dirty="0"/>
              <a:t> of the system. IMD results from the mixing of two or more signals of different frequencies. The spurious output occurs at the sum and/or difference of integer multiples of the input frequencies</a:t>
            </a:r>
            <a:r>
              <a:rPr lang="en-GB" dirty="0" smtClean="0"/>
              <a:t>.</a:t>
            </a:r>
          </a:p>
          <a:p>
            <a:r>
              <a:rPr lang="en-GB" dirty="0"/>
              <a:t>If the input tones are of similar frequencies, the 3</a:t>
            </a:r>
            <a:r>
              <a:rPr lang="en-GB" baseline="30000" dirty="0"/>
              <a:t>rd</a:t>
            </a:r>
            <a:r>
              <a:rPr lang="en-GB" dirty="0"/>
              <a:t>-order IMD products will be very close to the fundamental frequencies and cannot be easily filtered</a:t>
            </a:r>
            <a:r>
              <a:rPr lang="en-GB" dirty="0" smtClean="0"/>
              <a:t>.</a:t>
            </a:r>
          </a:p>
          <a:p>
            <a:r>
              <a:rPr lang="en-GB" dirty="0" smtClean="0"/>
              <a:t>The followings are example illustrations: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180374"/>
              </p:ext>
            </p:extLst>
          </p:nvPr>
        </p:nvGraphicFramePr>
        <p:xfrm>
          <a:off x="611560" y="4509120"/>
          <a:ext cx="8200140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Visio" r:id="rId4" imgW="11453002" imgH="1204103" progId="Visio.Drawing.15">
                  <p:embed/>
                </p:oleObj>
              </mc:Choice>
              <mc:Fallback>
                <p:oleObj name="Visio" r:id="rId4" imgW="11453002" imgH="120410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509120"/>
                        <a:ext cx="8200140" cy="864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712139"/>
              </p:ext>
            </p:extLst>
          </p:nvPr>
        </p:nvGraphicFramePr>
        <p:xfrm>
          <a:off x="611560" y="5373216"/>
          <a:ext cx="8200140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Visio" r:id="rId7" imgW="11453002" imgH="1204103" progId="Visio.Drawing.15">
                  <p:embed/>
                </p:oleObj>
              </mc:Choice>
              <mc:Fallback>
                <p:oleObj name="Visio" r:id="rId7" imgW="11453002" imgH="1204103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373216"/>
                        <a:ext cx="8200140" cy="864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8309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Revisiting the IMD issue on dual cluster transmission in Rel-10:</a:t>
            </a:r>
          </a:p>
          <a:p>
            <a:r>
              <a:rPr lang="en-US" dirty="0" smtClean="0"/>
              <a:t>R1-101720 (R4-101082): LS from RAN4 to RAN1</a:t>
            </a:r>
          </a:p>
          <a:p>
            <a:pPr lvl="1"/>
            <a:r>
              <a:rPr lang="en-GB" dirty="0" smtClean="0"/>
              <a:t>“Simultaneous </a:t>
            </a:r>
            <a:r>
              <a:rPr lang="en-GB" dirty="0"/>
              <a:t>transmission of PUCCH and PUSCH across aggregated CC(s) or clustered PUSCH within a CC would generate additional inter-modulation products in the UE transmitter chain that will necessitate a transmitter power back-off in order to meet the Rel-8 radio requirements. Furthermore, the inter-modulation products occur in different parts of the spectrum in-band, near-band and far-band depending on the allocations of the PUSCH/PUCCH and/or cluster location CL-DFT-S-OFDM</a:t>
            </a:r>
            <a:r>
              <a:rPr lang="en-GB" dirty="0" smtClean="0"/>
              <a:t>.”</a:t>
            </a:r>
          </a:p>
          <a:p>
            <a:pPr lvl="1"/>
            <a:r>
              <a:rPr lang="en-GB" dirty="0" smtClean="0"/>
              <a:t>“The </a:t>
            </a:r>
            <a:r>
              <a:rPr lang="en-GB" dirty="0" err="1"/>
              <a:t>backoff</a:t>
            </a:r>
            <a:r>
              <a:rPr lang="en-GB" dirty="0"/>
              <a:t> could be up to 10 dB  in some cases</a:t>
            </a:r>
            <a:r>
              <a:rPr lang="en-GB" dirty="0" smtClean="0"/>
              <a:t>.”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 Rel-10, there was a fallback mechanism, which is single cluster transmission. However, for </a:t>
            </a:r>
            <a:r>
              <a:rPr lang="en-US" dirty="0" err="1" smtClean="0"/>
              <a:t>eLAA</a:t>
            </a:r>
            <a:r>
              <a:rPr lang="en-US" dirty="0" smtClean="0"/>
              <a:t>, there might be no fall back option as the motivation of MC transmission (&gt;2) is to meet the OCB regulation.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Thus, if ‘later’ RAN4 requires significant amount of power </a:t>
            </a:r>
            <a:r>
              <a:rPr lang="en-US" dirty="0" err="1" smtClean="0"/>
              <a:t>backoff</a:t>
            </a:r>
            <a:r>
              <a:rPr lang="en-US" dirty="0" smtClean="0"/>
              <a:t>, the practical usability of Rel-14 </a:t>
            </a:r>
            <a:r>
              <a:rPr lang="en-US" dirty="0" err="1" smtClean="0"/>
              <a:t>eLAA</a:t>
            </a:r>
            <a:r>
              <a:rPr lang="en-US" dirty="0" smtClean="0"/>
              <a:t> feature itself will be impacted.  </a:t>
            </a:r>
          </a:p>
        </p:txBody>
      </p:sp>
    </p:spTree>
    <p:extLst>
      <p:ext uri="{BB962C8B-B14F-4D97-AF65-F5344CB8AC3E}">
        <p14:creationId xmlns:p14="http://schemas.microsoft.com/office/powerpoint/2010/main" val="4041998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457200" indent="-457200"/>
            <a:r>
              <a:rPr lang="en-GB" dirty="0" smtClean="0"/>
              <a:t>RAN1 to</a:t>
            </a:r>
            <a:r>
              <a:rPr lang="en-US" dirty="0" smtClean="0"/>
              <a:t> </a:t>
            </a:r>
            <a:r>
              <a:rPr lang="en-US" dirty="0"/>
              <a:t>send LS to </a:t>
            </a:r>
            <a:r>
              <a:rPr lang="en-US" dirty="0" smtClean="0"/>
              <a:t>RAN4 with the following objectives:</a:t>
            </a:r>
          </a:p>
          <a:p>
            <a:pPr marL="857250" lvl="1" indent="-457200"/>
            <a:r>
              <a:rPr lang="en-US" dirty="0" smtClean="0"/>
              <a:t>To inform the UL waveform under current consideration, which is the interlaced RB assignment, e.g., 10 interlaces for 20 </a:t>
            </a:r>
            <a:r>
              <a:rPr lang="en-US" dirty="0" err="1" smtClean="0"/>
              <a:t>MHz.</a:t>
            </a:r>
            <a:endParaRPr lang="en-US" dirty="0" smtClean="0"/>
          </a:p>
          <a:p>
            <a:pPr marL="857250" lvl="1" indent="-457200"/>
            <a:r>
              <a:rPr lang="en-US" dirty="0" smtClean="0"/>
              <a:t>To ask the comparison for the required power </a:t>
            </a:r>
            <a:r>
              <a:rPr lang="en-US" dirty="0" err="1" smtClean="0"/>
              <a:t>backoff</a:t>
            </a:r>
            <a:r>
              <a:rPr lang="en-US" dirty="0" smtClean="0"/>
              <a:t> between the equidistance RB assignment (10 equally spaced RBs) and random RB assignment (10 RBs, each of which is randomly chosen from the group of 10 consecutive </a:t>
            </a:r>
            <a:r>
              <a:rPr lang="en-US" smtClean="0"/>
              <a:t>RBs).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68623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447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Office Theme</vt:lpstr>
      <vt:lpstr>Visio</vt:lpstr>
      <vt:lpstr>Way forward on the IMD issue with Multi-cluster Transmission (&gt;2)  For: Decision AI: 7.3.1.1</vt:lpstr>
      <vt:lpstr>Background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101</cp:revision>
  <dcterms:created xsi:type="dcterms:W3CDTF">2014-11-14T08:47:07Z</dcterms:created>
  <dcterms:modified xsi:type="dcterms:W3CDTF">2016-04-12T01:55:17Z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2016-04-12 01:55:16Z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