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3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1002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2/19/2016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2/19/2016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2/19/2016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2/19/2016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WF </a:t>
            </a:r>
            <a:r>
              <a:rPr lang="en-GB" dirty="0" smtClean="0"/>
              <a:t>on the UE-SS Starting </a:t>
            </a:r>
            <a:r>
              <a:rPr lang="en-GB" dirty="0" err="1" smtClean="0"/>
              <a:t>Subframe</a:t>
            </a:r>
            <a:r>
              <a:rPr lang="en-GB" dirty="0" smtClean="0"/>
              <a:t> for </a:t>
            </a:r>
            <a:r>
              <a:rPr lang="en-GB" dirty="0" err="1" smtClean="0"/>
              <a:t>eMTC</a:t>
            </a:r>
            <a:r>
              <a:rPr lang="en-GB" dirty="0" smtClean="0"/>
              <a:t>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Nokia Networks, ALU, ASB,  Ericsson, </a:t>
            </a:r>
            <a:r>
              <a:rPr lang="en-US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Panasonic, CATT</a:t>
            </a:r>
            <a:endParaRPr lang="en-US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543800" y="188913"/>
            <a:ext cx="145424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0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R1-161476</a:t>
            </a:r>
            <a:endParaRPr kumimoji="0" lang="ja-JP" altLang="en-US" sz="20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762842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#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84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St Julian’s, Malta, 15th – 19th February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2016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7.1.5</a:t>
            </a:r>
            <a:endParaRPr kumimoji="0"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98851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52600"/>
            <a:ext cx="8229600" cy="4419599"/>
          </a:xfrm>
        </p:spPr>
        <p:txBody>
          <a:bodyPr>
            <a:normAutofit/>
          </a:bodyPr>
          <a:lstStyle/>
          <a:p>
            <a:r>
              <a:rPr lang="en-GB" sz="2400" dirty="0" smtClean="0"/>
              <a:t>Modify the G array as follows:</a:t>
            </a:r>
          </a:p>
          <a:p>
            <a:pPr lvl="1"/>
            <a:r>
              <a:rPr lang="en-US" sz="2400" dirty="0" smtClean="0"/>
              <a:t>T=</a:t>
            </a:r>
            <a:r>
              <a:rPr lang="en-US" sz="2400" dirty="0" err="1" smtClean="0"/>
              <a:t>Rmax</a:t>
            </a:r>
            <a:r>
              <a:rPr lang="en-US" sz="2400" dirty="0" smtClean="0"/>
              <a:t>*</a:t>
            </a:r>
            <a:r>
              <a:rPr lang="en-GB" sz="2400" dirty="0" smtClean="0"/>
              <a:t>G,   G is from {1, </a:t>
            </a:r>
            <a:r>
              <a:rPr lang="en-GB" sz="2400" dirty="0" smtClean="0">
                <a:solidFill>
                  <a:srgbClr val="FF0000"/>
                </a:solidFill>
              </a:rPr>
              <a:t>1.5</a:t>
            </a:r>
            <a:r>
              <a:rPr lang="en-GB" sz="2400" dirty="0" smtClean="0"/>
              <a:t>, 2, </a:t>
            </a:r>
            <a:r>
              <a:rPr lang="en-GB" sz="2400" dirty="0" smtClean="0">
                <a:solidFill>
                  <a:srgbClr val="FF0000"/>
                </a:solidFill>
              </a:rPr>
              <a:t>2.5,</a:t>
            </a:r>
            <a:r>
              <a:rPr lang="en-GB" sz="2400" strike="sngStrike" dirty="0" smtClean="0">
                <a:solidFill>
                  <a:srgbClr val="FF0000"/>
                </a:solidFill>
              </a:rPr>
              <a:t> 3</a:t>
            </a:r>
            <a:r>
              <a:rPr lang="en-GB" sz="2400" dirty="0" smtClean="0"/>
              <a:t>, 4, 5, 8, 10, </a:t>
            </a:r>
            <a:r>
              <a:rPr lang="en-GB" sz="2400" strike="sngStrike" dirty="0" smtClean="0">
                <a:solidFill>
                  <a:srgbClr val="FF0000"/>
                </a:solidFill>
              </a:rPr>
              <a:t>reserved</a:t>
            </a:r>
            <a:r>
              <a:rPr lang="en-GB" sz="2400" dirty="0" smtClean="0"/>
              <a:t>} for FDD, and {1, 2, 4, 5, 8, 10, 20, reserved} for </a:t>
            </a:r>
            <a:r>
              <a:rPr lang="en-US" sz="2400" dirty="0" smtClean="0"/>
              <a:t>TDD and </a:t>
            </a:r>
            <a:r>
              <a:rPr lang="en-GB" sz="2400" dirty="0" smtClean="0"/>
              <a:t>the index of one element is given by the higher layer parameter </a:t>
            </a:r>
            <a:r>
              <a:rPr lang="en-GB" sz="2400" i="1" dirty="0" err="1" smtClean="0"/>
              <a:t>mPDCCH</a:t>
            </a:r>
            <a:r>
              <a:rPr lang="en-GB" sz="2400" i="1" dirty="0" smtClean="0"/>
              <a:t>-</a:t>
            </a:r>
            <a:r>
              <a:rPr lang="en-GB" sz="2400" i="1" dirty="0" err="1" smtClean="0"/>
              <a:t>startSF</a:t>
            </a:r>
            <a:r>
              <a:rPr lang="en-GB" sz="2400" i="1" dirty="0" smtClean="0"/>
              <a:t>-UESS</a:t>
            </a:r>
            <a:r>
              <a:rPr lang="en-US" sz="2400" dirty="0" smtClean="0"/>
              <a:t>.</a:t>
            </a:r>
            <a:endParaRPr lang="en-GB" sz="2400" dirty="0" smtClean="0"/>
          </a:p>
          <a:p>
            <a:r>
              <a:rPr lang="en-US" sz="2400" dirty="0" smtClean="0"/>
              <a:t>A MPDCCH SS with repetitions </a:t>
            </a:r>
            <a:r>
              <a:rPr lang="en-GB" sz="2400" dirty="0" smtClean="0"/>
              <a:t>that crosses over (SFN=0,nf=0),  is not monitored by the UE.</a:t>
            </a:r>
          </a:p>
          <a:p>
            <a:r>
              <a:rPr lang="en-GB" sz="2400" dirty="0" smtClean="0"/>
              <a:t>At each (SFN=0, </a:t>
            </a:r>
            <a:r>
              <a:rPr lang="en-GB" sz="2400" dirty="0" err="1" smtClean="0"/>
              <a:t>nf</a:t>
            </a:r>
            <a:r>
              <a:rPr lang="en-GB" sz="2400" dirty="0" smtClean="0"/>
              <a:t>=0), the UE shall reset the starting SF used for the SS.</a:t>
            </a:r>
            <a:endParaRPr lang="en-US" sz="2400" dirty="0" smtClean="0"/>
          </a:p>
          <a:p>
            <a:pPr>
              <a:buNone/>
            </a:pPr>
            <a:endParaRPr lang="en-GB" sz="2800" dirty="0" smtClean="0"/>
          </a:p>
        </p:txBody>
      </p:sp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495227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1210</TotalTime>
  <Words>151</Words>
  <Application>Microsoft Office PowerPoint</Application>
  <PresentationFormat>On-screen Show (4:3)</PresentationFormat>
  <Paragraphs>11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WF on the UE-SS Starting Subframe for eMTC 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starting subframe of MPDCCH SS for TDD</dc:title>
  <dc:creator>Yanping Xing</dc:creator>
  <cp:lastModifiedBy>dbhatool</cp:lastModifiedBy>
  <cp:revision>138</cp:revision>
  <dcterms:created xsi:type="dcterms:W3CDTF">2006-08-16T00:00:00Z</dcterms:created>
  <dcterms:modified xsi:type="dcterms:W3CDTF">2016-02-19T07:35:30Z</dcterms:modified>
</cp:coreProperties>
</file>