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260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E12"/>
    <a:srgbClr val="10386B"/>
    <a:srgbClr val="004597"/>
    <a:srgbClr val="222222"/>
    <a:srgbClr val="1915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4" autoAdjust="0"/>
    <p:restoredTop sz="94718" autoAdjust="0"/>
  </p:normalViewPr>
  <p:slideViewPr>
    <p:cSldViewPr>
      <p:cViewPr>
        <p:scale>
          <a:sx n="90" d="100"/>
          <a:sy n="90" d="100"/>
        </p:scale>
        <p:origin x="-804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13B06-8F13-43AA-80CE-A20C31D3130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971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717032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222222"/>
                </a:solidFill>
                <a:latin typeface="Arial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416" y="6309320"/>
            <a:ext cx="596443" cy="432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66827-D5BD-462B-9B60-396FBD013397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A8C54-1F02-442D-AADB-D78A7166E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Latency Reduction Control Overhead </a:t>
            </a:r>
            <a:endParaRPr lang="zh-CN" altLang="en-US" dirty="0"/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714348" y="371475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800" dirty="0" smtClean="0">
                <a:latin typeface="Arial" pitchFamily="34" charset="0"/>
                <a:ea typeface="黑体" pitchFamily="2" charset="-122"/>
                <a:cs typeface="Arial" pitchFamily="34" charset="0"/>
              </a:rPr>
              <a:t>CATT, Nokia, Ericsson, LGE, Samsung, Panasonic </a:t>
            </a:r>
          </a:p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zh-CN" altLang="en-US" sz="2800" dirty="0">
              <a:latin typeface="Arial" pitchFamily="34" charset="0"/>
              <a:ea typeface="黑体" pitchFamily="2" charset="-122"/>
              <a:cs typeface="Arial" pitchFamily="34" charset="0"/>
            </a:endParaRPr>
          </a:p>
        </p:txBody>
      </p:sp>
      <p:sp>
        <p:nvSpPr>
          <p:cNvPr id="7" name="标题 3"/>
          <p:cNvSpPr txBox="1">
            <a:spLocks/>
          </p:cNvSpPr>
          <p:nvPr/>
        </p:nvSpPr>
        <p:spPr>
          <a:xfrm>
            <a:off x="467544" y="836712"/>
            <a:ext cx="84969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200" dirty="0" smtClean="0">
                <a:latin typeface="Arial" pitchFamily="34" charset="0"/>
                <a:ea typeface="黑体" pitchFamily="2" charset="-122"/>
                <a:cs typeface="Arial" pitchFamily="34" charset="0"/>
              </a:rPr>
              <a:t>3GPP TSG RAN WG1 Meeting #84			R1-161458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2200" dirty="0" smtClean="0">
                <a:latin typeface="Arial" pitchFamily="34" charset="0"/>
                <a:ea typeface="黑体" pitchFamily="2" charset="-122"/>
                <a:cs typeface="Arial" pitchFamily="34" charset="0"/>
              </a:rPr>
              <a:t>St Julian’s, Malta, 15th - 19th February 2016 </a:t>
            </a:r>
          </a:p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zh-CN" altLang="en-US" sz="2800" dirty="0">
              <a:latin typeface="Arial" pitchFamily="34" charset="0"/>
              <a:ea typeface="黑体" pitchFamily="2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Control Overhead Assumptions for LTE Latency Reduction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8363272" cy="489654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00" dirty="0" smtClean="0"/>
              <a:t>Company reports its control overhead for both DL and UL grants(e.g. number of CCEs)</a:t>
            </a:r>
          </a:p>
          <a:p>
            <a:pPr lvl="1"/>
            <a:r>
              <a:rPr lang="en-US" altLang="zh-CN" sz="2400" dirty="0" smtClean="0"/>
              <a:t>If control overhead is not dynamic per TTI, scheduling restriction (e.g., number of scheduled UEs per (s)TTI in FDM) should be imposed based on the reported control overhead</a:t>
            </a:r>
          </a:p>
          <a:p>
            <a:pPr lvl="2"/>
            <a:r>
              <a:rPr lang="en-US" altLang="zh-CN" sz="2400" dirty="0" smtClean="0"/>
              <a:t>Maximum number of UEs that can be scheduled per (s)TTI is reported</a:t>
            </a:r>
          </a:p>
          <a:p>
            <a:pPr lvl="1"/>
            <a:r>
              <a:rPr lang="en-US" altLang="zh-CN" sz="2400" dirty="0" smtClean="0"/>
              <a:t>If control overhead is dynamic, the control overhead increases in proportion to the number of scheduled UEs and their associated aggregation levels</a:t>
            </a:r>
            <a:endParaRPr lang="en-US" altLang="zh-CN" sz="2400" strike="dblStrike" dirty="0" smtClean="0"/>
          </a:p>
          <a:p>
            <a:pPr lvl="2"/>
            <a:r>
              <a:rPr lang="en-US" altLang="zh-CN" sz="2400" dirty="0" smtClean="0"/>
              <a:t>Average control overhead is reported</a:t>
            </a:r>
          </a:p>
          <a:p>
            <a:r>
              <a:rPr lang="en-US" altLang="zh-CN" sz="2400" dirty="0"/>
              <a:t>Company is welcomed to have mechanisms to reduce the control overhead, e.g., CQI-based aggregation level estimation</a:t>
            </a:r>
          </a:p>
          <a:p>
            <a:pPr lvl="2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9419</TotalTime>
  <Words>140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自定义设计方案</vt:lpstr>
      <vt:lpstr>WF on Latency Reduction Control Overhead </vt:lpstr>
      <vt:lpstr>Control Overhead Assumptions for LTE Latency Reduction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TDD frame structure for latency reduction</dc:title>
  <dc:creator>Xueming Pan</dc:creator>
  <cp:lastModifiedBy>Fang-Chen cheng</cp:lastModifiedBy>
  <cp:revision>400</cp:revision>
  <dcterms:created xsi:type="dcterms:W3CDTF">2014-01-09T07:41:21Z</dcterms:created>
  <dcterms:modified xsi:type="dcterms:W3CDTF">2016-02-19T08:19:57Z</dcterms:modified>
</cp:coreProperties>
</file>