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dirty="0" err="1" smtClean="0"/>
              <a:t>aperiodic</a:t>
            </a:r>
            <a:r>
              <a:rPr lang="en-US" dirty="0" smtClean="0"/>
              <a:t> SRS without PUSCH in Rel-14 </a:t>
            </a:r>
            <a:r>
              <a:rPr lang="en-US" dirty="0" err="1" smtClean="0"/>
              <a:t>eLAA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Intel, ZTE, Qualcomm, </a:t>
            </a:r>
            <a:endParaRPr 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119360"/>
            <a:ext cx="84963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#84</a:t>
            </a:r>
            <a:r>
              <a:rPr lang="pt-BR" b="1" dirty="0"/>
              <a:t>				        </a:t>
            </a:r>
            <a:r>
              <a:rPr lang="pt-BR" b="1" smtClean="0"/>
              <a:t>	</a:t>
            </a:r>
            <a:r>
              <a:rPr lang="pt-BR" b="1" smtClean="0"/>
              <a:t>R1-161456</a:t>
            </a:r>
            <a:endParaRPr lang="en-US" dirty="0"/>
          </a:p>
          <a:p>
            <a:r>
              <a:rPr lang="en-US" b="1" dirty="0" smtClean="0"/>
              <a:t>St. Julian’s, Malta, February 15-19, 2016</a:t>
            </a:r>
          </a:p>
          <a:p>
            <a:r>
              <a:rPr lang="en-US" b="1" dirty="0" smtClean="0"/>
              <a:t>AI: 7.3.1.2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 </a:t>
            </a:r>
            <a:r>
              <a:rPr lang="en-US" dirty="0" err="1" smtClean="0"/>
              <a:t>aperiodic</a:t>
            </a:r>
            <a:r>
              <a:rPr lang="en-US" dirty="0" smtClean="0"/>
              <a:t> SRS without PUSCH on LAA </a:t>
            </a:r>
            <a:r>
              <a:rPr lang="en-US" dirty="0" err="1" smtClean="0"/>
              <a:t>Scell</a:t>
            </a:r>
            <a:endParaRPr lang="en-US" dirty="0" smtClean="0"/>
          </a:p>
          <a:p>
            <a:r>
              <a:rPr lang="en-US" dirty="0" smtClean="0"/>
              <a:t>A UE may transmit the </a:t>
            </a:r>
            <a:r>
              <a:rPr lang="en-US" dirty="0" err="1" smtClean="0"/>
              <a:t>aperiodic</a:t>
            </a:r>
            <a:r>
              <a:rPr lang="en-US" dirty="0" smtClean="0"/>
              <a:t> SRS symbol without PUSCH on a channel immediately after sensing the channel for at least a sensing interval of 25us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59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aperiodic SRS without PUSCH in Rel-14 eLAA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minimum timing between UL grant and PUSCH in Rel-14 eLAA</dc:title>
  <dc:creator>Xiayuan (XiaYuan, WN)</dc:creator>
  <cp:lastModifiedBy>Huawei</cp:lastModifiedBy>
  <cp:revision>18</cp:revision>
  <dcterms:created xsi:type="dcterms:W3CDTF">2006-08-16T00:00:00Z</dcterms:created>
  <dcterms:modified xsi:type="dcterms:W3CDTF">2016-02-18T15:04:47Z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(3)+dT5Lx5KoIz0DtzTsXgq+JzqVsZ+AuwJqDjfgbMjHo8oAcurB5P0phkJ2+v3g0m64uD2myYE
A687ZbT2cSGLMXG9dRr9NI7X/ev8yLQgDSvpcqVRZodWXpF9ur6b2r4ySo8gV8nPRO6DgQZG
jt3rx7uDkDoTNMJMJH8zvO3K+LkXpe/3pNDBNWobKOij3gtl2bk/KM6ykGa8yoqZN7h9TcsD
tV1y4/KbqS3JG/XKOE</vt:lpwstr>
  </property>
  <property fmtid="{D5CDD505-2E9C-101B-9397-08002B2CF9AE}" pid="3" name="_new_ms_pID_725431">
    <vt:lpwstr>ZiWt5sP3SULjr7BruMgWmuJ9yeca9TJXbhejpDkFwM5cKMIHlwWLiW
icEtbWElVXhYEZYctKQH9wKAfX/wclFPAo9LPXZWkcA6qJc5Jmc3rzECwSjvK2JK2tjZd3ug
w85pqZz86dgRomn073qQOLeWObM1qx8tNYS6poDv2WyVLWmTpoWHOJmJRixPtalDxrKBtXxU
yxuI+RReXwZAULDpKSVACez9suXkqSM8188f</vt:lpwstr>
  </property>
  <property fmtid="{D5CDD505-2E9C-101B-9397-08002B2CF9AE}" pid="4" name="_new_ms_pID_725432">
    <vt:lpwstr>W/EdzmTExri3xyEikITcT8vn94IQ/R1V8N7w
NwblfTrHypharCfQdWRHOhGcxhvaYN2r1GfWrY+f3Z5RdBFUCYAwDeIem/xZQ8ikSiD+lvfP
a+hyec+x4sbNMn7TOzNdoyYTafF2WbItfq6PEs+X01c=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1455807867</vt:lpwstr>
  </property>
</Properties>
</file>