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446FE-B97D-4A26-9D64-849397C64ABF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7A82C-82C5-4A74-B151-179B43B2F4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132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7A82C-82C5-4A74-B151-179B43B2F41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415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7A82C-82C5-4A74-B151-179B43B2F41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42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NB-IoT msg3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Hisi, </a:t>
            </a:r>
            <a:r>
              <a:rPr lang="en-US" altLang="zh-CN" dirty="0">
                <a:solidFill>
                  <a:schemeClr val="tx1"/>
                </a:solidFill>
              </a:rPr>
              <a:t>CMCC, 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68344" y="260648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</a:rPr>
              <a:t>R1-161452</a:t>
            </a:r>
            <a:endParaRPr lang="en-US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St. Julian’s, Malta, 15th - 19th February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US" altLang="zh-CN" dirty="0" smtClean="0"/>
              <a:t>In extreme coverage level and extended coverage level, NB-PRACH resources indicate single tone msg3 transmissions. </a:t>
            </a:r>
          </a:p>
          <a:p>
            <a:pPr hangingPunct="0"/>
            <a:r>
              <a:rPr lang="en-US" altLang="zh-CN" dirty="0" smtClean="0"/>
              <a:t>In normal coverage level, separate NB-PRACH resources can be allocated for single tone msg3 transmissions and multi-tone msg3 transmissions</a:t>
            </a:r>
          </a:p>
          <a:p>
            <a:pPr lvl="1" hangingPunct="0"/>
            <a:r>
              <a:rPr lang="en-US" altLang="zh-CN" dirty="0" smtClean="0"/>
              <a:t>Configuration can be broadcast in SIB</a:t>
            </a:r>
          </a:p>
          <a:p>
            <a:pPr hangingPunct="0"/>
            <a:r>
              <a:rPr lang="en-US" altLang="zh-CN" dirty="0" smtClean="0"/>
              <a:t>Introduce one IOT bit in msg3 signaling for the support of 15 kHz multi-tone UL transmissions</a:t>
            </a:r>
          </a:p>
          <a:p>
            <a:pPr hangingPunct="0"/>
            <a:r>
              <a:rPr lang="en-US" altLang="zh-CN" dirty="0" smtClean="0"/>
              <a:t>Network can schedule multi-tone msg3 transmissions if network has the knowledge of UE multi-tone transmission capability</a:t>
            </a:r>
          </a:p>
          <a:p>
            <a:pPr hangingPunct="0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112</Words>
  <Application>Microsoft Office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ＭＳ Ｐゴシック</vt:lpstr>
      <vt:lpstr>宋体</vt:lpstr>
      <vt:lpstr>Arial</vt:lpstr>
      <vt:lpstr>Calibri</vt:lpstr>
      <vt:lpstr>Office 主题</vt:lpstr>
      <vt:lpstr>WF on NB-IoT msg3 transmission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NB-IoT UL UE Features</dc:title>
  <dc:creator>cmri</dc:creator>
  <cp:lastModifiedBy>Matthew Webb</cp:lastModifiedBy>
  <cp:revision>10</cp:revision>
  <dcterms:created xsi:type="dcterms:W3CDTF">2016-02-15T15:24:10Z</dcterms:created>
  <dcterms:modified xsi:type="dcterms:W3CDTF">2016-02-18T14:49:22Z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(3)I2G4OQWf9MHFW0qCRLnLZC69rdID/116ybcSvXSiByYygZkQyHrEnmqabzhEi7mTmRymUBLi
uKQ4pGQoyyb5VL0vumpTBo8N48gKON5qM4HYX1HvGqh9KA77ANZTP324cw56ehPX3SbZAD5B
gDMDZTwM1kiVI9UK7YGkSRL5jH8obghoHtDQ+/CKOyywI/zK8rA5kTOcjeP9tAGWBHKPg6Ib
sw05s3I/4m6jox1OAb</vt:lpwstr>
  </property>
  <property fmtid="{D5CDD505-2E9C-101B-9397-08002B2CF9AE}" pid="3" name="_new_ms_pID_725431">
    <vt:lpwstr>9YgsgqKHFS7Nou7P5EqPWb/e+oTTknu0KT1maQpR3Toy2a74K0qR1c
A8G6U0DG9Dhcs6toZM0Ewbp7P17cMls299kqwSzbSYtkhNBiJ3XNIYNfnjGtQXVeZr6IjZwl
7OXFRyO09s0UZB8SFRE/74lw32mN6ILZ6Fh8iicdQHudqKMGWLk4WRGsDPg17KSXS28obyqj
6GiYechFvRBuSoCjzekNskltWtW6rVzUEjIi</vt:lpwstr>
  </property>
  <property fmtid="{D5CDD505-2E9C-101B-9397-08002B2CF9AE}" pid="4" name="_new_ms_pID_725432">
    <vt:lpwstr>Q+2zUjqNsDtqupo+DvTt23PZBALd9IuxfSMV
uoGqQiU9s6nSOJYfGsPKGuH7CrvmZfYUn1BhVPusnoofBOJyFyRXf4tvI86Jpdwk0/dscOJp
+4owBPGdpqBSUcQpSnjAdA==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1455782042</vt:lpwstr>
  </property>
</Properties>
</file>