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4" r:id="rId3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482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923B6BB-3A71-4369-9239-FE52A246D0B8}" type="datetimeFigureOut">
              <a:rPr lang="en-US" altLang="zh-CN"/>
              <a:pPr/>
              <a:t>2/18/2016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9A9A335-6B8D-4D13-8E1A-3FC93B4B1E24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DD4D806-41FD-40FD-9003-5C215284D0BE}" type="datetimeFigureOut">
              <a:rPr lang="en-US" altLang="zh-CN"/>
              <a:pPr/>
              <a:t>2/18/2016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95F6B03-8E09-43B8-A61C-8FFE4E1ADDF1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2C90C2B-0910-49B9-8833-FDC98F117C30}" type="datetimeFigureOut">
              <a:rPr lang="en-US" altLang="zh-CN"/>
              <a:pPr/>
              <a:t>2/18/2016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70BA552-B2B0-47B6-9C9D-84BDD98DFD1A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C2F0AA6-B153-4458-8FF5-44FA23FAC9F1}" type="datetimeFigureOut">
              <a:rPr lang="en-US" altLang="zh-CN"/>
              <a:pPr/>
              <a:t>2/18/2016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97EAB53-BA33-4E5E-AAC8-6C632712A5C1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39938F9-2CE5-4E41-B2D1-2A4F0882ADF3}" type="datetimeFigureOut">
              <a:rPr lang="en-US" altLang="zh-CN"/>
              <a:pPr/>
              <a:t>2/18/2016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8BDD697-1F2A-4DD8-86A4-9EC32AE02C1A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75A16D8-0E9D-46BE-A6D1-EA306D4BE4B3}" type="datetimeFigureOut">
              <a:rPr lang="en-US" altLang="zh-CN"/>
              <a:pPr/>
              <a:t>2/18/2016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7347446-64AD-4665-83F6-248BCA82067E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DC5C5ED-BBF1-422C-AD18-46D8404DB428}" type="datetimeFigureOut">
              <a:rPr lang="en-US" altLang="zh-CN"/>
              <a:pPr/>
              <a:t>2/18/2016</a:t>
            </a:fld>
            <a:endParaRPr lang="en-US" altLang="zh-CN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BADB556-29A3-4CF4-804C-897CCE49A465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F176A10-07EF-4E29-B054-D4D4A04FD0FA}" type="datetimeFigureOut">
              <a:rPr lang="en-US" altLang="zh-CN"/>
              <a:pPr/>
              <a:t>2/18/2016</a:t>
            </a:fld>
            <a:endParaRPr lang="en-US" altLang="zh-CN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CAC810B-6815-43C6-A7AD-5D234A49CB40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0A0D834-7912-4CB5-B57C-D6910A48ED06}" type="datetimeFigureOut">
              <a:rPr lang="en-US" altLang="zh-CN"/>
              <a:pPr/>
              <a:t>2/18/2016</a:t>
            </a:fld>
            <a:endParaRPr lang="en-US" altLang="zh-CN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09A03E1-24AD-458C-8509-836D57E38572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4DAEAA4-4939-4441-A6D0-C16D67CB6308}" type="datetimeFigureOut">
              <a:rPr lang="en-US" altLang="zh-CN"/>
              <a:pPr/>
              <a:t>2/18/2016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30D11D3-7DAA-432B-979D-DE2B934C2AB8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5A2FD56-84CD-47B3-8EAE-309EC8DA425B}" type="datetimeFigureOut">
              <a:rPr lang="en-US" altLang="zh-CN"/>
              <a:pPr/>
              <a:t>2/18/2016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DFC917D-2ADD-4555-8326-8794726BADCC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fld id="{35E252AF-5223-4117-9856-E8678FDFF611}" type="datetimeFigureOut">
              <a:rPr lang="en-US" altLang="zh-CN"/>
              <a:pPr/>
              <a:t>2/18/2016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fld id="{1771860C-5753-4D9F-B6E8-8E23DBCB9AF8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ctrTitle"/>
          </p:nvPr>
        </p:nvSpPr>
        <p:spPr>
          <a:xfrm>
            <a:off x="928662" y="2285992"/>
            <a:ext cx="7572398" cy="1470025"/>
          </a:xfrm>
        </p:spPr>
        <p:txBody>
          <a:bodyPr/>
          <a:lstStyle/>
          <a:p>
            <a:r>
              <a:rPr lang="en-US" altLang="zh-CN" dirty="0" smtClean="0"/>
              <a:t>WF on configuration of UL subcarrier spacing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7086600" cy="2422525"/>
          </a:xfrm>
        </p:spPr>
        <p:txBody>
          <a:bodyPr>
            <a:noAutofit/>
          </a:bodyPr>
          <a:lstStyle/>
          <a:p>
            <a:r>
              <a:rPr lang="en-US" altLang="zh-CN" sz="2800" dirty="0" smtClean="0">
                <a:solidFill>
                  <a:schemeClr val="tx1"/>
                </a:solidFill>
              </a:rPr>
              <a:t>MediaTek, Sony, …</a:t>
            </a:r>
          </a:p>
        </p:txBody>
      </p:sp>
      <p:sp>
        <p:nvSpPr>
          <p:cNvPr id="2052" name="テキスト ボックス 5"/>
          <p:cNvSpPr txBox="1">
            <a:spLocks noChangeArrowheads="1"/>
          </p:cNvSpPr>
          <p:nvPr/>
        </p:nvSpPr>
        <p:spPr bwMode="auto">
          <a:xfrm>
            <a:off x="7524750" y="188913"/>
            <a:ext cx="1710725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b="1" u="sng" dirty="0" smtClean="0"/>
              <a:t>R1-161450</a:t>
            </a:r>
            <a:endParaRPr kumimoji="1" lang="ja-JP" altLang="en-US" sz="2400">
              <a:latin typeface="Calibri" pitchFamily="34" charset="0"/>
              <a:ea typeface="ＭＳ Ｐゴシック" pitchFamily="34" charset="-128"/>
            </a:endParaRPr>
          </a:p>
        </p:txBody>
      </p:sp>
      <p:sp>
        <p:nvSpPr>
          <p:cNvPr id="2053" name="テキスト ボックス 6"/>
          <p:cNvSpPr txBox="1">
            <a:spLocks noChangeArrowheads="1"/>
          </p:cNvSpPr>
          <p:nvPr/>
        </p:nvSpPr>
        <p:spPr bwMode="auto">
          <a:xfrm>
            <a:off x="179388" y="188913"/>
            <a:ext cx="6003567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1" lang="en-US" altLang="ja-JP" sz="2400" dirty="0">
                <a:latin typeface="Calibri" pitchFamily="34" charset="0"/>
                <a:ea typeface="ＭＳ Ｐゴシック" pitchFamily="34" charset="-128"/>
              </a:rPr>
              <a:t>3GPP TSG RAN WG1 </a:t>
            </a:r>
            <a:r>
              <a:rPr kumimoji="1" lang="en-US" altLang="ja-JP" sz="2400" dirty="0" smtClean="0">
                <a:latin typeface="Calibri" pitchFamily="34" charset="0"/>
                <a:ea typeface="ＭＳ Ｐゴシック" pitchFamily="34" charset="-128"/>
              </a:rPr>
              <a:t>#84 meeting</a:t>
            </a:r>
            <a:endParaRPr kumimoji="1" lang="en-US" altLang="ja-JP" sz="2400" dirty="0">
              <a:latin typeface="Calibri" pitchFamily="34" charset="0"/>
              <a:ea typeface="ＭＳ Ｐゴシック" pitchFamily="34" charset="-128"/>
            </a:endParaRPr>
          </a:p>
          <a:p>
            <a:pPr hangingPunct="0"/>
            <a:r>
              <a:rPr lang="en-US" altLang="zh-CN" sz="2400" dirty="0" smtClean="0"/>
              <a:t>St. Julian, Malta, 15</a:t>
            </a:r>
            <a:r>
              <a:rPr lang="en-US" altLang="zh-CN" sz="2400" baseline="30000" dirty="0" smtClean="0"/>
              <a:t>th</a:t>
            </a:r>
            <a:r>
              <a:rPr lang="en-US" altLang="zh-CN" sz="2400" dirty="0" smtClean="0"/>
              <a:t> – 19</a:t>
            </a:r>
            <a:r>
              <a:rPr lang="en-US" altLang="zh-CN" sz="2400" baseline="30000" dirty="0" smtClean="0"/>
              <a:t>th</a:t>
            </a:r>
            <a:r>
              <a:rPr lang="en-US" altLang="zh-CN" sz="2400" dirty="0" smtClean="0"/>
              <a:t> February 2016</a:t>
            </a:r>
            <a:endParaRPr lang="zh-CN" altLang="zh-CN" sz="2400" dirty="0" smtClean="0"/>
          </a:p>
          <a:p>
            <a:r>
              <a:rPr kumimoji="1" lang="en-US" altLang="ja-JP" sz="2400" dirty="0" smtClean="0">
                <a:latin typeface="Calibri" pitchFamily="34" charset="0"/>
                <a:ea typeface="ＭＳ Ｐゴシック" pitchFamily="34" charset="-128"/>
              </a:rPr>
              <a:t>Agenda </a:t>
            </a:r>
            <a:r>
              <a:rPr kumimoji="1" lang="en-US" altLang="ja-JP" sz="2400" dirty="0">
                <a:latin typeface="Calibri" pitchFamily="34" charset="0"/>
                <a:ea typeface="ＭＳ Ｐゴシック" pitchFamily="34" charset="-128"/>
              </a:rPr>
              <a:t>item </a:t>
            </a:r>
            <a:r>
              <a:rPr kumimoji="1" lang="en-US" altLang="ja-JP" sz="2400" dirty="0" smtClean="0">
                <a:latin typeface="Calibri" pitchFamily="34" charset="0"/>
                <a:ea typeface="ＭＳ Ｐゴシック" pitchFamily="34" charset="-128"/>
              </a:rPr>
              <a:t>7.2.1.2.1</a:t>
            </a:r>
            <a:endParaRPr kumimoji="1" lang="ja-JP" altLang="en-US" sz="2400" dirty="0">
              <a:latin typeface="Calibri" pitchFamily="34" charset="0"/>
              <a:ea typeface="ＭＳ Ｐゴシック" pitchFamily="34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457200" y="71414"/>
            <a:ext cx="8229600" cy="1143000"/>
          </a:xfrm>
        </p:spPr>
        <p:txBody>
          <a:bodyPr/>
          <a:lstStyle/>
          <a:p>
            <a:r>
              <a:rPr lang="en-US" altLang="zh-CN" dirty="0" smtClean="0"/>
              <a:t>Proposals</a:t>
            </a:r>
          </a:p>
        </p:txBody>
      </p:sp>
      <p:sp>
        <p:nvSpPr>
          <p:cNvPr id="3075" name="Content Placeholder 2"/>
          <p:cNvSpPr>
            <a:spLocks noGrp="1"/>
          </p:cNvSpPr>
          <p:nvPr>
            <p:ph idx="1"/>
          </p:nvPr>
        </p:nvSpPr>
        <p:spPr>
          <a:xfrm>
            <a:off x="142844" y="1142984"/>
            <a:ext cx="8786874" cy="5715016"/>
          </a:xfrm>
        </p:spPr>
        <p:txBody>
          <a:bodyPr>
            <a:normAutofit/>
          </a:bodyPr>
          <a:lstStyle/>
          <a:p>
            <a:r>
              <a:rPr lang="en-US" sz="2400" dirty="0" smtClean="0"/>
              <a:t>The subcarrier spacing for </a:t>
            </a:r>
            <a:r>
              <a:rPr lang="en-US" sz="2400" dirty="0" err="1" smtClean="0"/>
              <a:t>Msg</a:t>
            </a:r>
            <a:r>
              <a:rPr lang="en-US" sz="2400" dirty="0" smtClean="0"/>
              <a:t> 3 is indicated in RAR</a:t>
            </a:r>
          </a:p>
          <a:p>
            <a:r>
              <a:rPr lang="en-US" sz="2400" dirty="0" smtClean="0"/>
              <a:t>For subcarrier spacing for following NB-PUSCH transmission, FFS </a:t>
            </a:r>
            <a:r>
              <a:rPr lang="en-US" sz="2400" smtClean="0"/>
              <a:t>on configured </a:t>
            </a:r>
            <a:r>
              <a:rPr lang="en-US" sz="2400" dirty="0" smtClean="0"/>
              <a:t>by RRC or dynamic indicated in DCI</a:t>
            </a:r>
          </a:p>
          <a:p>
            <a:endParaRPr lang="en-US" sz="1900" dirty="0" smtClean="0"/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7523</TotalTime>
  <Words>63</Words>
  <Application>Microsoft Office PowerPoint</Application>
  <PresentationFormat>On-screen Show (4:3)</PresentationFormat>
  <Paragraphs>9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WF on configuration of UL subcarrier spacing</vt:lpstr>
      <vt:lpstr>Proposals</vt:lpstr>
    </vt:vector>
  </TitlesOfParts>
  <Company>Ericsson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SIB1bis Transmission</dc:title>
  <dc:creator>Feifei Sun (孙霏菲)</dc:creator>
  <cp:lastModifiedBy>FF</cp:lastModifiedBy>
  <cp:revision>548</cp:revision>
  <dcterms:created xsi:type="dcterms:W3CDTF">2014-10-08T06:45:16Z</dcterms:created>
  <dcterms:modified xsi:type="dcterms:W3CDTF">2016-02-18T14:21:27Z</dcterms:modified>
</cp:coreProperties>
</file>