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63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8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2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16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5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26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5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07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73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78549-AFC4-4ADC-8DAE-9BA5DF51996E}" type="datetimeFigureOut">
              <a:rPr lang="en-US" smtClean="0"/>
              <a:t>02/18/2016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sTTI</a:t>
            </a:r>
            <a:r>
              <a:rPr lang="en-US" dirty="0" smtClean="0"/>
              <a:t>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NTT DOCOMO, CATT, Mitsubishi Electric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304800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R1-161420</a:t>
            </a:r>
            <a:endParaRPr lang="en-US" dirty="0" smtClean="0"/>
          </a:p>
          <a:p>
            <a:r>
              <a:rPr lang="en-US" dirty="0" smtClean="0"/>
              <a:t>Ag 7.3.4.2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286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RAN1 #84 Malta</a:t>
            </a:r>
          </a:p>
          <a:p>
            <a:r>
              <a:rPr lang="en-US" dirty="0" smtClean="0"/>
              <a:t>February 15-19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11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Following design assumptions are used for the study </a:t>
            </a:r>
            <a:endParaRPr lang="en-US" dirty="0" smtClean="0"/>
          </a:p>
          <a:p>
            <a:pPr lvl="1"/>
            <a:r>
              <a:rPr lang="en-US" dirty="0" smtClean="0"/>
              <a:t>Alt 1. </a:t>
            </a:r>
          </a:p>
          <a:p>
            <a:pPr lvl="2"/>
            <a:r>
              <a:rPr lang="en-US" dirty="0" err="1" smtClean="0"/>
              <a:t>sTTI</a:t>
            </a:r>
            <a:r>
              <a:rPr lang="en-US" dirty="0" smtClean="0"/>
              <a:t> is assigned in FDM manner</a:t>
            </a:r>
          </a:p>
          <a:p>
            <a:pPr lvl="1"/>
            <a:r>
              <a:rPr lang="en-US" dirty="0" smtClean="0"/>
              <a:t>Alt 2.</a:t>
            </a:r>
          </a:p>
          <a:p>
            <a:pPr lvl="2"/>
            <a:r>
              <a:rPr lang="en-US" dirty="0" smtClean="0"/>
              <a:t>One </a:t>
            </a:r>
            <a:r>
              <a:rPr lang="en-US" dirty="0"/>
              <a:t>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smtClean="0"/>
              <a:t>s(E)PDCCH </a:t>
            </a:r>
            <a:r>
              <a:rPr lang="en-US" dirty="0"/>
              <a:t>in a </a:t>
            </a:r>
            <a:r>
              <a:rPr lang="en-US" dirty="0" err="1" smtClean="0"/>
              <a:t>subframe</a:t>
            </a:r>
            <a:endParaRPr lang="en-US" dirty="0" smtClean="0"/>
          </a:p>
          <a:p>
            <a:pPr lvl="3"/>
            <a:r>
              <a:rPr lang="en-US" dirty="0" smtClean="0"/>
              <a:t>Note that s(E)PDCCH may not use all allocated resources</a:t>
            </a:r>
          </a:p>
          <a:p>
            <a:pPr lvl="2"/>
            <a:r>
              <a:rPr lang="en-US" dirty="0"/>
              <a:t>One 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 smtClean="0"/>
              <a:t>sPDSCH</a:t>
            </a:r>
            <a:r>
              <a:rPr lang="en-US" dirty="0" smtClean="0"/>
              <a:t> </a:t>
            </a:r>
            <a:r>
              <a:rPr lang="en-US" dirty="0"/>
              <a:t>in a </a:t>
            </a:r>
            <a:r>
              <a:rPr lang="en-US" dirty="0" err="1" smtClean="0"/>
              <a:t>subframe</a:t>
            </a:r>
            <a:endParaRPr lang="en-US" dirty="0"/>
          </a:p>
          <a:p>
            <a:pPr lvl="2"/>
            <a:r>
              <a:rPr lang="en-US" dirty="0"/>
              <a:t>One 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 smtClean="0"/>
              <a:t>sPUSCH</a:t>
            </a:r>
            <a:r>
              <a:rPr lang="en-US" dirty="0" smtClean="0"/>
              <a:t> </a:t>
            </a:r>
            <a:r>
              <a:rPr lang="en-US" dirty="0"/>
              <a:t>in a </a:t>
            </a:r>
            <a:r>
              <a:rPr lang="en-US" dirty="0" err="1"/>
              <a:t>subframe</a:t>
            </a:r>
            <a:endParaRPr lang="en-US" dirty="0"/>
          </a:p>
          <a:p>
            <a:pPr lvl="2"/>
            <a:r>
              <a:rPr lang="en-US" dirty="0"/>
              <a:t>One 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 smtClean="0"/>
              <a:t>sPUCCH</a:t>
            </a:r>
            <a:r>
              <a:rPr lang="en-US" dirty="0" smtClean="0"/>
              <a:t> </a:t>
            </a:r>
            <a:r>
              <a:rPr lang="en-US" dirty="0"/>
              <a:t>in a </a:t>
            </a:r>
            <a:r>
              <a:rPr lang="en-US" dirty="0" err="1" smtClean="0"/>
              <a:t>subframe</a:t>
            </a:r>
            <a:endParaRPr lang="en-US" dirty="0"/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Further study how the sets are assigned to the UE</a:t>
            </a:r>
          </a:p>
          <a:p>
            <a:pPr lvl="3"/>
            <a:r>
              <a:rPr lang="en-US" dirty="0" smtClean="0"/>
              <a:t>Consider further whether one or multiple of the channels can be allocated by the same message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In this study, following aspects are assumed in RAN1.</a:t>
            </a:r>
          </a:p>
          <a:p>
            <a:pPr lvl="1"/>
            <a:r>
              <a:rPr lang="en-US" dirty="0" smtClean="0"/>
              <a:t>PSS/SSS</a:t>
            </a:r>
            <a:r>
              <a:rPr lang="en-US" dirty="0"/>
              <a:t>, PBCH, PCFICH and PRACH, Random access, SIB and Paging procedures are not modified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Following aspects are further studied in the next RAN1 meeting</a:t>
            </a:r>
            <a:endParaRPr lang="en-US" sz="4400" dirty="0"/>
          </a:p>
          <a:p>
            <a:pPr lvl="1"/>
            <a:r>
              <a:rPr lang="en-US" dirty="0"/>
              <a:t>Note: But the study is not limited to them.</a:t>
            </a:r>
            <a:endParaRPr lang="en-US" sz="4000" dirty="0"/>
          </a:p>
          <a:p>
            <a:pPr lvl="1"/>
            <a:r>
              <a:rPr lang="en-US" dirty="0"/>
              <a:t>Design of PUSCH DM-RS</a:t>
            </a:r>
            <a:endParaRPr lang="en-US" sz="4000" dirty="0"/>
          </a:p>
          <a:p>
            <a:pPr lvl="2"/>
            <a:r>
              <a:rPr lang="en-US" dirty="0"/>
              <a:t>Alt.1: DM-RS symbol shared by multiple short-TTIs within the same </a:t>
            </a:r>
            <a:r>
              <a:rPr lang="en-US" dirty="0" err="1"/>
              <a:t>subframe</a:t>
            </a:r>
            <a:endParaRPr lang="en-US" sz="3600" dirty="0"/>
          </a:p>
          <a:p>
            <a:pPr lvl="2"/>
            <a:r>
              <a:rPr lang="en-US" dirty="0"/>
              <a:t>Alt.2: DM-RS contained in each </a:t>
            </a:r>
            <a:r>
              <a:rPr lang="en-US" dirty="0" err="1"/>
              <a:t>sPUSCH</a:t>
            </a:r>
            <a:endParaRPr lang="en-US" sz="3600" dirty="0"/>
          </a:p>
          <a:p>
            <a:pPr lvl="1"/>
            <a:r>
              <a:rPr lang="en-US" dirty="0"/>
              <a:t>HARQ for </a:t>
            </a:r>
            <a:r>
              <a:rPr lang="en-US" dirty="0" err="1"/>
              <a:t>sPUSCH</a:t>
            </a:r>
            <a:endParaRPr lang="en-US" sz="4000" dirty="0"/>
          </a:p>
          <a:p>
            <a:pPr lvl="2"/>
            <a:r>
              <a:rPr lang="en-US" dirty="0"/>
              <a:t>Whether/how to realize asynchronous and/or synchronous HARQ</a:t>
            </a:r>
            <a:endParaRPr lang="en-US" sz="3600" dirty="0"/>
          </a:p>
          <a:p>
            <a:pPr lvl="1"/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/>
              <a:t>SCells</a:t>
            </a:r>
            <a:r>
              <a:rPr lang="en-US" dirty="0"/>
              <a:t> and LAA </a:t>
            </a:r>
            <a:r>
              <a:rPr lang="en-US" dirty="0" err="1" smtClean="0"/>
              <a:t>SCells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45118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244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sTTI structure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sTTI structure</dc:title>
  <dc:creator>Daniel Larsson</dc:creator>
  <cp:lastModifiedBy>Daniel Larsson</cp:lastModifiedBy>
  <cp:revision>24</cp:revision>
  <dcterms:created xsi:type="dcterms:W3CDTF">2016-02-12T15:27:31Z</dcterms:created>
  <dcterms:modified xsi:type="dcterms:W3CDTF">2016-02-18T10:27:46Z</dcterms:modified>
</cp:coreProperties>
</file>