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1" d="100"/>
          <a:sy n="61" d="100"/>
        </p:scale>
        <p:origin x="-2028" y="-7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</a:t>
            </a:r>
            <a:r>
              <a:rPr lang="en-GB" dirty="0" smtClean="0"/>
              <a:t>Collision </a:t>
            </a:r>
            <a:r>
              <a:rPr lang="en-GB" dirty="0"/>
              <a:t>between PUSCH/PUCCH and </a:t>
            </a:r>
            <a:r>
              <a:rPr lang="en-GB" dirty="0" smtClean="0"/>
              <a:t>PRACH resources</a:t>
            </a:r>
            <a:br>
              <a:rPr lang="en-GB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Panasonic, Intel,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Nokia, ALU, ASB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R1-161411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76284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St Julian’s, Malta, 15th – 19th February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7.1.5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419599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LC/CE </a:t>
            </a:r>
            <a:r>
              <a:rPr lang="en-US" dirty="0"/>
              <a:t>UEs can be informed of PRACH resources for non-LC/CE UEs via eMTC SIB. </a:t>
            </a:r>
            <a:endParaRPr lang="en-GB" sz="2800" dirty="0"/>
          </a:p>
          <a:p>
            <a:pPr lvl="1"/>
            <a:r>
              <a:rPr lang="en-US" dirty="0"/>
              <a:t>LC/CE UEs drop PUCCH/PUSCH transmissions in subframes that collide with non-LC/CE UE PRACH resources . </a:t>
            </a:r>
            <a:endParaRPr lang="en-GB" sz="2400" dirty="0"/>
          </a:p>
          <a:p>
            <a:pPr lvl="0"/>
            <a:r>
              <a:rPr lang="en-US" dirty="0"/>
              <a:t>LC/CE UEs drop PUCCH/PUSCH transmission in the subframes that collide with eMTC PRACH resources</a:t>
            </a:r>
            <a:r>
              <a:rPr lang="en-US" dirty="0" smtClean="0"/>
              <a:t>.</a:t>
            </a:r>
            <a:endParaRPr lang="en-US" sz="2800" dirty="0" smtClean="0"/>
          </a:p>
          <a:p>
            <a:endParaRPr lang="en-GB" sz="2800" dirty="0"/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52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1188</TotalTime>
  <Words>84</Words>
  <Application>Microsoft Office PowerPoint</Application>
  <PresentationFormat>画面に合わせる 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Theme</vt:lpstr>
      <vt:lpstr>WF on Collision between PUSCH/PUCCH and PRACH resources 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Hidetoshi Suzuki 02</cp:lastModifiedBy>
  <cp:revision>132</cp:revision>
  <dcterms:created xsi:type="dcterms:W3CDTF">2006-08-16T00:00:00Z</dcterms:created>
  <dcterms:modified xsi:type="dcterms:W3CDTF">2016-02-18T09:07:44Z</dcterms:modified>
</cp:coreProperties>
</file>