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M-PDCCH in </a:t>
            </a:r>
            <a:r>
              <a:rPr lang="en-US" dirty="0" err="1" smtClean="0"/>
              <a:t>DwPTS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CATT, 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Lenovo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R1-161400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dirty="0" smtClean="0"/>
              <a:t>	Table 6.8A.1-1: Number of EREGs per ECCE         </a:t>
            </a:r>
            <a:endParaRPr lang="en-US" sz="28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7086600" y="1676400"/>
          <a:ext cx="624840" cy="381000"/>
        </p:xfrm>
        <a:graphic>
          <a:graphicData uri="http://schemas.openxmlformats.org/presentationml/2006/ole">
            <p:oleObj spid="_x0000_s5121" name="Equation" r:id="rId3" imgW="393529" imgH="241195" progId="Equation.3">
              <p:embed/>
            </p:oleObj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04800" y="2209800"/>
          <a:ext cx="8382000" cy="1219200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24384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Normal cyclic prefix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宋体"/>
                          <a:cs typeface="Times New Roman"/>
                        </a:rPr>
                        <a:t>Extended cyclic prefix</a:t>
                      </a:r>
                      <a:endParaRPr lang="zh-CN" sz="14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宋体"/>
                          <a:cs typeface="Times New Roman"/>
                        </a:rPr>
                        <a:t>Normal subframe</a:t>
                      </a:r>
                      <a:endParaRPr lang="zh-CN" sz="9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Special 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, configuration 3, 4, 8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Special 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, configuration 1, 2, 6, 7, 9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Normal 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Special </a:t>
                      </a:r>
                      <a:r>
                        <a:rPr lang="en-GB" sz="1400" b="1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400" b="1" dirty="0">
                          <a:latin typeface="Arial"/>
                          <a:ea typeface="宋体"/>
                          <a:cs typeface="Times New Roman"/>
                        </a:rPr>
                        <a:t>, configuration 1, 2, 3, 5, 6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438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49453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TDD and a UE in CE Mode A, </a:t>
            </a:r>
            <a:r>
              <a:rPr lang="en-US" sz="2800" dirty="0" smtClean="0"/>
              <a:t>if repetition is configured for M-PDCCH, </a:t>
            </a:r>
          </a:p>
          <a:p>
            <a:pPr lvl="1"/>
            <a:r>
              <a:rPr lang="en-US" altLang="zh-CN" sz="2400" dirty="0" smtClean="0"/>
              <a:t>if the special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configuration  is 3/4/8 with normal CP or special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configuration 1/2/3/5/6 with extended CP, M-PDCCH is supported in </a:t>
            </a:r>
            <a:r>
              <a:rPr lang="en-US" altLang="zh-CN" sz="2400" dirty="0" err="1" smtClean="0"/>
              <a:t>DwPTS</a:t>
            </a:r>
            <a:r>
              <a:rPr lang="en-US" altLang="zh-CN" sz="2400" dirty="0" smtClean="0"/>
              <a:t>;</a:t>
            </a:r>
          </a:p>
          <a:p>
            <a:pPr lvl="1"/>
            <a:r>
              <a:rPr lang="en-US" altLang="zh-CN" sz="2400" dirty="0" smtClean="0"/>
              <a:t>Otherwise, M-PDCCH is not supported in </a:t>
            </a:r>
            <a:r>
              <a:rPr lang="en-US" altLang="zh-CN" sz="2400" dirty="0" err="1" smtClean="0"/>
              <a:t>DwPTS</a:t>
            </a:r>
            <a:r>
              <a:rPr lang="en-US" altLang="zh-CN" sz="2400" dirty="0" smtClean="0"/>
              <a:t>.</a:t>
            </a:r>
            <a:endParaRPr lang="en-US" sz="2400" dirty="0" smtClean="0"/>
          </a:p>
          <a:p>
            <a:r>
              <a:rPr lang="en-GB" sz="2400" dirty="0" smtClean="0"/>
              <a:t>M-PDCCH is not supported in </a:t>
            </a:r>
            <a:r>
              <a:rPr lang="en-GB" sz="2400" dirty="0" err="1" smtClean="0"/>
              <a:t>DwPTS</a:t>
            </a:r>
            <a:r>
              <a:rPr lang="en-GB" sz="2400" dirty="0" smtClean="0"/>
              <a:t> for a UE in CE Mode </a:t>
            </a:r>
            <a:r>
              <a:rPr lang="en-US" altLang="zh-CN" sz="2400" dirty="0" smtClean="0"/>
              <a:t>B</a:t>
            </a:r>
            <a:endParaRPr lang="en-GB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146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Equation</vt:lpstr>
      <vt:lpstr>WF on M-PDCCH in DwPTS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CATT</cp:lastModifiedBy>
  <cp:revision>118</cp:revision>
  <dcterms:created xsi:type="dcterms:W3CDTF">2006-08-16T00:00:00Z</dcterms:created>
  <dcterms:modified xsi:type="dcterms:W3CDTF">2016-02-18T07:52:21Z</dcterms:modified>
</cp:coreProperties>
</file>