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66" y="1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08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235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294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302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16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021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854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157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459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496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174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028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UL Channel Access Procedure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Ericsson</a:t>
            </a:r>
            <a:r>
              <a:rPr lang="en-US" dirty="0" smtClean="0"/>
              <a:t>, 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GB" altLang="ko-KR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3GPP TSG RAN WG1 #</a:t>
            </a:r>
            <a:r>
              <a:rPr lang="en-GB" altLang="ko-KR" sz="2000" b="1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84</a:t>
            </a:r>
            <a:r>
              <a:rPr lang="en-GB" altLang="ko-KR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				        </a:t>
            </a:r>
            <a:r>
              <a:rPr lang="en-GB" altLang="ko-KR" sz="2000" b="1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R1-1</a:t>
            </a:r>
            <a:r>
              <a:rPr lang="en-US" altLang="ko-KR" sz="2000" b="1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61384</a:t>
            </a:r>
            <a:endParaRPr lang="en-US" altLang="zh-CN" sz="2000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  <a:p>
            <a:r>
              <a:rPr lang="en-US" altLang="ko-KR" sz="2000" b="1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St. Julian, Malta</a:t>
            </a:r>
            <a:endParaRPr lang="en-US" altLang="ko-KR" sz="2000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  <a:p>
            <a:r>
              <a:rPr lang="en-US" altLang="ko-KR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15th </a:t>
            </a:r>
            <a:r>
              <a:rPr lang="en-US" altLang="ko-KR" sz="2000" b="1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–19th February 2016</a:t>
            </a:r>
            <a:endParaRPr lang="en-GB" altLang="ko-KR" sz="2000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417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Support UL </a:t>
            </a:r>
            <a:r>
              <a:rPr lang="en-US" dirty="0"/>
              <a:t>LBT based on a </a:t>
            </a:r>
            <a:r>
              <a:rPr lang="en-US" dirty="0" smtClean="0"/>
              <a:t>Cat-4 channel access procedure.</a:t>
            </a:r>
          </a:p>
          <a:p>
            <a:pPr marL="457200" lvl="1" indent="0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0"/>
            <a:r>
              <a:rPr lang="en-US" dirty="0" smtClean="0"/>
              <a:t>Support </a:t>
            </a:r>
            <a:r>
              <a:rPr lang="en-US" dirty="0"/>
              <a:t>UL LBT based on a CCA of at least 25 µs before the UL transmission burst</a:t>
            </a:r>
            <a:r>
              <a:rPr lang="en-US" dirty="0" smtClean="0"/>
              <a:t>.</a:t>
            </a:r>
            <a:endParaRPr lang="sv-SE" dirty="0"/>
          </a:p>
          <a:p>
            <a:pPr lvl="1"/>
            <a:r>
              <a:rPr lang="en-US" dirty="0" smtClean="0"/>
              <a:t>FFS: Restrictions on when this option is used</a:t>
            </a:r>
          </a:p>
          <a:p>
            <a:pPr marL="457200" lvl="1" indent="0">
              <a:buNone/>
            </a:pPr>
            <a:endParaRPr lang="en-US" dirty="0" smtClean="0"/>
          </a:p>
          <a:p>
            <a:pPr lvl="1"/>
            <a:endParaRPr lang="sv-SE" dirty="0"/>
          </a:p>
          <a:p>
            <a:pPr marL="457200" lvl="1" indent="0">
              <a:buNone/>
            </a:pPr>
            <a:endParaRPr lang="sv-SE" dirty="0"/>
          </a:p>
          <a:p>
            <a:pPr marL="457200" lvl="1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4068806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53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Malgun Gothic</vt:lpstr>
      <vt:lpstr>Arial</vt:lpstr>
      <vt:lpstr>Calibri</vt:lpstr>
      <vt:lpstr>Times New Roman</vt:lpstr>
      <vt:lpstr>Office Theme</vt:lpstr>
      <vt:lpstr>WF on UL Channel Access Procedure</vt:lpstr>
      <vt:lpstr>Proposals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</dc:title>
  <dc:creator>Sorour Falahati</dc:creator>
  <cp:lastModifiedBy>PM:</cp:lastModifiedBy>
  <cp:revision>16</cp:revision>
  <dcterms:created xsi:type="dcterms:W3CDTF">2016-02-16T10:29:21Z</dcterms:created>
  <dcterms:modified xsi:type="dcterms:W3CDTF">2016-02-17T18:59:14Z</dcterms:modified>
</cp:coreProperties>
</file>