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BEF-CCC7-47D6-9A26-6878C6AF2A1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676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BEF-CCC7-47D6-9A26-6878C6AF2A1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729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BEF-CCC7-47D6-9A26-6878C6AF2A1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650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BEF-CCC7-47D6-9A26-6878C6AF2A1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074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BEF-CCC7-47D6-9A26-6878C6AF2A1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346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BEF-CCC7-47D6-9A26-6878C6AF2A1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831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BEF-CCC7-47D6-9A26-6878C6AF2A1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13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BEF-CCC7-47D6-9A26-6878C6AF2A1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988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BEF-CCC7-47D6-9A26-6878C6AF2A1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556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BEF-CCC7-47D6-9A26-6878C6AF2A1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604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BEF-CCC7-47D6-9A26-6878C6AF2A1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243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17BEF-CCC7-47D6-9A26-6878C6AF2A16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210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DL HARQ </a:t>
            </a:r>
            <a:r>
              <a:rPr lang="en-GB" dirty="0" smtClean="0"/>
              <a:t>feedback </a:t>
            </a:r>
            <a:r>
              <a:rPr lang="en-GB" dirty="0"/>
              <a:t>information for downlink </a:t>
            </a:r>
            <a:r>
              <a:rPr lang="en-GB" dirty="0" smtClean="0"/>
              <a:t>data</a:t>
            </a:r>
            <a:br>
              <a:rPr lang="en-GB" dirty="0" smtClean="0"/>
            </a:br>
            <a:r>
              <a:rPr lang="en-GB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3861048"/>
            <a:ext cx="6400800" cy="1752600"/>
          </a:xfrm>
        </p:spPr>
        <p:txBody>
          <a:bodyPr/>
          <a:lstStyle/>
          <a:p>
            <a:r>
              <a:rPr lang="en-US" dirty="0" smtClean="0"/>
              <a:t>Ericsson, ZTE, Intel, </a:t>
            </a:r>
            <a:r>
              <a:rPr lang="en-US" dirty="0" smtClean="0"/>
              <a:t>Panasonic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404664"/>
            <a:ext cx="82089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 hangingPunct="0"/>
            <a:r>
              <a:rPr lang="en-US" b="1" dirty="0"/>
              <a:t>3GPP TSG-RAN #84 WG1	</a:t>
            </a:r>
            <a:r>
              <a:rPr lang="en-US" b="1" dirty="0" smtClean="0"/>
              <a:t>			</a:t>
            </a:r>
            <a:r>
              <a:rPr lang="en-US" b="1" dirty="0"/>
              <a:t>	</a:t>
            </a:r>
            <a:r>
              <a:rPr lang="en-US" b="1" dirty="0" smtClean="0"/>
              <a:t>R1-161351</a:t>
            </a:r>
          </a:p>
          <a:p>
            <a:pPr latinLnBrk="1" hangingPunct="0"/>
            <a:r>
              <a:rPr lang="en-US" b="1" dirty="0" smtClean="0"/>
              <a:t>15th – 19th February 2016</a:t>
            </a:r>
            <a:endParaRPr lang="sv-SE" b="1" dirty="0" smtClean="0"/>
          </a:p>
          <a:p>
            <a:pPr latinLnBrk="1" hangingPunct="0"/>
            <a:r>
              <a:rPr lang="en-US" b="1" dirty="0" smtClean="0"/>
              <a:t>Malta</a:t>
            </a:r>
          </a:p>
          <a:p>
            <a:pPr latinLnBrk="1" hangingPunct="0"/>
            <a:r>
              <a:rPr lang="en-US" b="1" dirty="0"/>
              <a:t>Agenda Item:        	7.2.1.2.1</a:t>
            </a:r>
            <a:endParaRPr lang="sv-SE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84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 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 RAN1 NB-</a:t>
            </a:r>
            <a:r>
              <a:rPr lang="en-US" dirty="0" err="1"/>
              <a:t>IoT</a:t>
            </a:r>
            <a:r>
              <a:rPr lang="en-US" dirty="0"/>
              <a:t> Ad-Hoc </a:t>
            </a:r>
            <a:r>
              <a:rPr lang="en-US" dirty="0" smtClean="0"/>
              <a:t>agreed that transmission </a:t>
            </a:r>
            <a:r>
              <a:rPr lang="en-US" dirty="0"/>
              <a:t>of ACK and/or NACK corresponding to NB-PDSCH is supported for both 3.75 and 15 kHz subcarrier spacing </a:t>
            </a:r>
            <a:endParaRPr lang="en-US" dirty="0" smtClean="0"/>
          </a:p>
          <a:p>
            <a:pPr lvl="1"/>
            <a:r>
              <a:rPr lang="en-US" i="1" dirty="0"/>
              <a:t>Periodic CSI and dedicated SR is not supported in Rel-13 NB-</a:t>
            </a:r>
            <a:r>
              <a:rPr lang="en-US" i="1" dirty="0" err="1"/>
              <a:t>IoT</a:t>
            </a:r>
            <a:endParaRPr lang="sv-SE" dirty="0"/>
          </a:p>
          <a:p>
            <a:pPr lvl="1"/>
            <a:r>
              <a:rPr lang="en-US" i="1" dirty="0"/>
              <a:t>Transmission of ACK and/or NACK corresponding to NB-PDSCH is supported</a:t>
            </a:r>
            <a:endParaRPr lang="sv-SE" dirty="0"/>
          </a:p>
          <a:p>
            <a:pPr lvl="2"/>
            <a:r>
              <a:rPr lang="en-US" i="1" dirty="0"/>
              <a:t>Both 3.75 and 15 kHz subcarrier spacing are supported in transmission of ACK and/or NACK</a:t>
            </a:r>
            <a:endParaRPr lang="sv-SE" dirty="0"/>
          </a:p>
          <a:p>
            <a:pPr lvl="2"/>
            <a:r>
              <a:rPr lang="en-US" i="1" dirty="0"/>
              <a:t>FFS for the piggy back of SR</a:t>
            </a:r>
            <a:endParaRPr lang="sv-SE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5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DL HARQ </a:t>
            </a:r>
            <a:r>
              <a:rPr lang="en-GB" dirty="0" smtClean="0"/>
              <a:t>feedback information for downlink data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Only 1-bit </a:t>
            </a:r>
            <a:r>
              <a:rPr lang="en-US" dirty="0" smtClean="0"/>
              <a:t>HARQ-ACK/NACK </a:t>
            </a:r>
            <a:r>
              <a:rPr lang="en-US" dirty="0"/>
              <a:t>is supported for DL</a:t>
            </a:r>
            <a:r>
              <a:rPr lang="en-US" dirty="0" smtClean="0"/>
              <a:t>.</a:t>
            </a:r>
          </a:p>
          <a:p>
            <a:pPr lvl="0" hangingPunct="0"/>
            <a:r>
              <a:rPr lang="en-GB" dirty="0" smtClean="0"/>
              <a:t>HARQ </a:t>
            </a:r>
            <a:r>
              <a:rPr lang="en-GB" dirty="0"/>
              <a:t>feedback information for downlink data is sent </a:t>
            </a:r>
            <a:r>
              <a:rPr lang="en-GB" dirty="0" smtClean="0"/>
              <a:t>only on </a:t>
            </a:r>
            <a:r>
              <a:rPr lang="en-GB" dirty="0"/>
              <a:t>the structure reusing NB-PUSCH</a:t>
            </a:r>
            <a:r>
              <a:rPr lang="en-GB" dirty="0" smtClean="0"/>
              <a:t>.</a:t>
            </a:r>
          </a:p>
          <a:p>
            <a:pPr lvl="1" hangingPunct="0"/>
            <a:r>
              <a:rPr lang="en-GB" dirty="0" smtClean="0"/>
              <a:t>Support single-tone</a:t>
            </a:r>
          </a:p>
          <a:p>
            <a:pPr lvl="1" hangingPunct="0"/>
            <a:r>
              <a:rPr lang="en-GB" dirty="0" smtClean="0"/>
              <a:t>Support multi-tone is FFS</a:t>
            </a:r>
          </a:p>
          <a:p>
            <a:pPr lvl="1"/>
            <a:r>
              <a:rPr lang="en-US" altLang="zh-CN" dirty="0"/>
              <a:t>The 1-bit ACK/NACK is repetition coded</a:t>
            </a:r>
            <a:endParaRPr lang="zh-CN" altLang="zh-CN" dirty="0"/>
          </a:p>
          <a:p>
            <a:pPr lvl="1" hangingPunct="0"/>
            <a:r>
              <a:rPr lang="en-US" i="1" dirty="0" smtClean="0"/>
              <a:t>No CRC attachment </a:t>
            </a:r>
          </a:p>
          <a:p>
            <a:r>
              <a:rPr lang="en-US" altLang="zh-CN" dirty="0"/>
              <a:t>Details of resource unit allocation are FFS between:</a:t>
            </a:r>
            <a:endParaRPr lang="zh-CN" altLang="zh-CN" dirty="0"/>
          </a:p>
          <a:p>
            <a:pPr lvl="1"/>
            <a:r>
              <a:rPr lang="en-US" altLang="zh-CN" dirty="0"/>
              <a:t>Same resource unit as NB-PUSCH carrying UL-SCH</a:t>
            </a:r>
            <a:endParaRPr lang="zh-CN" altLang="zh-CN" dirty="0"/>
          </a:p>
          <a:p>
            <a:pPr lvl="1"/>
            <a:r>
              <a:rPr lang="en-US" altLang="zh-CN" dirty="0"/>
              <a:t>A smaller resource unit </a:t>
            </a:r>
            <a:r>
              <a:rPr lang="en-US" altLang="zh-CN" dirty="0" smtClean="0"/>
              <a:t>than </a:t>
            </a:r>
            <a:r>
              <a:rPr lang="en-US" altLang="zh-CN" dirty="0"/>
              <a:t>NB-PUSCH carrying UL-SCH</a:t>
            </a:r>
            <a:endParaRPr lang="zh-CN" altLang="zh-CN" dirty="0"/>
          </a:p>
          <a:p>
            <a:pPr marL="342900" lvl="1" indent="-342900" hangingPunct="0">
              <a:buFont typeface="Arial" panose="020B0604020202020204" pitchFamily="34" charset="0"/>
              <a:buChar char="•"/>
            </a:pPr>
            <a:r>
              <a:rPr lang="en-US" dirty="0" smtClean="0"/>
              <a:t>Do not support multiplexing HARQ-ACK</a:t>
            </a:r>
            <a:r>
              <a:rPr lang="en-US" sz="3200" dirty="0" smtClean="0"/>
              <a:t> </a:t>
            </a:r>
            <a:r>
              <a:rPr lang="en-US" sz="3200" dirty="0"/>
              <a:t>transmission </a:t>
            </a:r>
            <a:r>
              <a:rPr lang="en-US" sz="3200" dirty="0" smtClean="0"/>
              <a:t>with UL-SCH</a:t>
            </a:r>
          </a:p>
          <a:p>
            <a:pPr marL="457200" lvl="1" indent="0" hangingPunct="0">
              <a:buNone/>
            </a:pPr>
            <a:endParaRPr lang="sv-SE" dirty="0" smtClean="0"/>
          </a:p>
          <a:p>
            <a:pPr marL="742950" lvl="2" indent="-342900" hangingPunct="0"/>
            <a:endParaRPr lang="sv-SE" dirty="0"/>
          </a:p>
          <a:p>
            <a:pPr hangingPunct="0"/>
            <a:endParaRPr lang="en-US" dirty="0" smtClean="0"/>
          </a:p>
          <a:p>
            <a:pPr lvl="0" hangingPunct="0"/>
            <a:endParaRPr lang="sv-SE" dirty="0"/>
          </a:p>
          <a:p>
            <a:pPr lvl="0"/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88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170</Words>
  <Application>Microsoft Office PowerPoint</Application>
  <PresentationFormat>On-screen Show 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DL HARQ feedback information for downlink data  </vt:lpstr>
      <vt:lpstr>Back ground</vt:lpstr>
      <vt:lpstr>Way Forward on DL HARQ feedback information for downlink data 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HARQ </dc:title>
  <dc:creator>Yutao Sui</dc:creator>
  <cp:lastModifiedBy>Yutao Sui</cp:lastModifiedBy>
  <cp:revision>23</cp:revision>
  <dcterms:created xsi:type="dcterms:W3CDTF">2016-02-15T08:10:27Z</dcterms:created>
  <dcterms:modified xsi:type="dcterms:W3CDTF">2016-02-17T15:26:38Z</dcterms:modified>
</cp:coreProperties>
</file>