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55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B6BB-3A71-4369-9239-FE52A246D0B8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A335-6B8D-4D13-8E1A-3FC93B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4D806-41FD-40FD-9003-5C215284D0BE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F6B03-8E09-43B8-A61C-8FFE4E1AD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90C2B-0910-49B9-8833-FDC98F117C30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BA552-B2B0-47B6-9C9D-84BDD98DFD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2F0AA6-B153-4458-8FF5-44FA23FAC9F1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EAB53-BA33-4E5E-AAC8-6C632712A5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938F9-2CE5-4E41-B2D1-2A4F0882ADF3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DD697-1F2A-4DD8-86A4-9EC32AE02C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5A16D8-0E9D-46BE-A6D1-EA306D4BE4B3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47446-64AD-4665-83F6-248BCA8206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5C5ED-BBF1-422C-AD18-46D8404DB428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DB556-29A3-4CF4-804C-897CCE49A4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176A10-07EF-4E29-B054-D4D4A04FD0FA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C810B-6815-43C6-A7AD-5D234A49CB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A0D834-7912-4CB5-B57C-D6910A48ED06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A03E1-24AD-458C-8509-836D57E385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AEAA4-4939-4441-A6D0-C16D67CB6308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D11D3-7DAA-432B-979D-DE2B934C2A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2FD56-84CD-47B3-8EAE-309EC8DA425B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C917D-2ADD-4555-8326-8794726BAD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E252AF-5223-4117-9856-E8678FDFF611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771860C-5753-4D9F-B6E8-8E23DBCB9A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r>
              <a:rPr lang="en-US" altLang="zh-CN" dirty="0" smtClean="0"/>
              <a:t>WF on timing between NB-PDCCH NB-PDSCH and NB-PUSCH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662" y="3929066"/>
            <a:ext cx="7086600" cy="2422525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ZTE,</a:t>
            </a:r>
            <a:r>
              <a:rPr lang="en-GB" altLang="zh-CN" sz="2800" dirty="0" smtClean="0">
                <a:solidFill>
                  <a:schemeClr val="tx1"/>
                </a:solidFill>
              </a:rPr>
              <a:t> Sharp, …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R1-161258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00356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#84 meeting</a:t>
            </a:r>
            <a:endParaRPr kumimoji="1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en-US" altLang="zh-CN" sz="2400" dirty="0" smtClean="0"/>
              <a:t>St. Julian, Malta, 15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19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February 2016</a:t>
            </a:r>
            <a:endParaRPr lang="zh-CN" altLang="zh-CN" sz="2400" dirty="0" smtClean="0"/>
          </a:p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7.2.1.1.2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42844" y="1357298"/>
            <a:ext cx="8643938" cy="5214974"/>
          </a:xfrm>
        </p:spPr>
        <p:txBody>
          <a:bodyPr/>
          <a:lstStyle/>
          <a:p>
            <a:r>
              <a:rPr lang="en-US" altLang="zh-CN" sz="2400" dirty="0" smtClean="0"/>
              <a:t>UE assumes that the timing offset between the ending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 of NB-PDCCH and starting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 of NB-PDSCH are in the same scheduling window.</a:t>
            </a:r>
            <a:endParaRPr lang="zh-CN" altLang="zh-CN" sz="2400" dirty="0" smtClean="0"/>
          </a:p>
          <a:p>
            <a:pPr lvl="1"/>
            <a:r>
              <a:rPr lang="en-US" altLang="zh-CN" sz="2000" dirty="0" smtClean="0"/>
              <a:t>A scheduling window is a scheduling period consisting of control region and </a:t>
            </a:r>
            <a:r>
              <a:rPr lang="en-US" altLang="zh-CN" sz="2000" smtClean="0"/>
              <a:t>data region.</a:t>
            </a:r>
          </a:p>
          <a:p>
            <a:pPr lvl="1"/>
            <a:r>
              <a:rPr lang="en-US" altLang="zh-CN" sz="2000" dirty="0" smtClean="0"/>
              <a:t>Timing offset can be jointly encoded with resource allocation of NB-PDSCH</a:t>
            </a:r>
          </a:p>
          <a:p>
            <a:pPr lvl="0"/>
            <a:r>
              <a:rPr lang="en-US" altLang="zh-CN" sz="2400" dirty="0" smtClean="0"/>
              <a:t>The timing offset between NB-PUSCH (carrying data) and NB-PDCCH is dynamically indicated in UL DCI</a:t>
            </a:r>
          </a:p>
          <a:p>
            <a:pPr lvl="1"/>
            <a:r>
              <a:rPr lang="en-US" altLang="zh-CN" sz="2000" dirty="0" smtClean="0"/>
              <a:t>UE assumes that NB-PDCCH carrying UL DCI schedules the NB-PUSCH (carrying data) in the next scheduling window. </a:t>
            </a:r>
            <a:endParaRPr lang="zh-CN" altLang="zh-CN" sz="2000" dirty="0" smtClean="0"/>
          </a:p>
          <a:p>
            <a:pPr lvl="0"/>
            <a:r>
              <a:rPr lang="en-US" altLang="zh-CN" sz="2400" dirty="0" smtClean="0"/>
              <a:t>The timing offset between NB-PUSCH (carrying only UL /AN) and NB-PDCCH is dynamically indicated in DL DCI.</a:t>
            </a:r>
          </a:p>
          <a:p>
            <a:pPr lvl="1"/>
            <a:r>
              <a:rPr lang="en-US" altLang="zh-CN" sz="2000" dirty="0" smtClean="0"/>
              <a:t>UE assumes that NB-PDCCH carrying DL DCI schedules the UL A/N transmission in the next scheduling window</a:t>
            </a:r>
            <a:endParaRPr lang="zh-CN" altLang="zh-CN" sz="2000" dirty="0" smtClean="0"/>
          </a:p>
          <a:p>
            <a:pPr lvl="0"/>
            <a:endParaRPr lang="zh-CN" altLang="zh-CN" sz="2800" dirty="0" smtClean="0"/>
          </a:p>
          <a:p>
            <a:endParaRPr lang="zh-CN" altLang="zh-CN" sz="2400" dirty="0" smtClean="0"/>
          </a:p>
          <a:p>
            <a:endParaRPr lang="en-US" altLang="zh-CN" sz="24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43956" cy="1143000"/>
          </a:xfrm>
        </p:spPr>
        <p:txBody>
          <a:bodyPr/>
          <a:lstStyle/>
          <a:p>
            <a:r>
              <a:rPr lang="en-US" altLang="zh-CN" sz="3600" dirty="0" smtClean="0"/>
              <a:t>Appendix: Example </a:t>
            </a:r>
            <a:r>
              <a:rPr lang="en-US" altLang="zh-CN" sz="3600" dirty="0" smtClean="0"/>
              <a:t>of Scheduling window</a:t>
            </a:r>
            <a:endParaRPr lang="en-US" altLang="zh-CN" sz="36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643050"/>
            <a:ext cx="782328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43956" cy="1143000"/>
          </a:xfrm>
        </p:spPr>
        <p:txBody>
          <a:bodyPr/>
          <a:lstStyle/>
          <a:p>
            <a:r>
              <a:rPr lang="en-US" altLang="zh-CN" sz="3600" dirty="0" smtClean="0"/>
              <a:t>Appendix: Example </a:t>
            </a:r>
            <a:r>
              <a:rPr lang="en-US" altLang="zh-CN" sz="3600" dirty="0" smtClean="0"/>
              <a:t>of </a:t>
            </a:r>
            <a:r>
              <a:rPr lang="en-US" altLang="zh-CN" sz="3600" smtClean="0"/>
              <a:t>Scheduling window (cont.)</a:t>
            </a:r>
            <a:endParaRPr lang="en-US" altLang="zh-CN" sz="36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857364"/>
            <a:ext cx="6429388" cy="3471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7844</TotalTime>
  <Words>176</Words>
  <Application>Microsoft Office PowerPoint</Application>
  <PresentationFormat>全屏显示(4:3)</PresentationFormat>
  <Paragraphs>17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timing between NB-PDCCH NB-PDSCH and NB-PUSCH</vt:lpstr>
      <vt:lpstr>Proposals </vt:lpstr>
      <vt:lpstr>Appendix: Example of Scheduling window</vt:lpstr>
      <vt:lpstr>Appendix: Example of Scheduling window (cont.)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Windows 用户</cp:lastModifiedBy>
  <cp:revision>517</cp:revision>
  <dcterms:created xsi:type="dcterms:W3CDTF">2014-10-08T06:45:16Z</dcterms:created>
  <dcterms:modified xsi:type="dcterms:W3CDTF">2016-02-17T13:58:51Z</dcterms:modified>
</cp:coreProperties>
</file>