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985" autoAdjust="0"/>
    <p:restoredTop sz="9466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smtClean="0"/>
              <a:t>on NB-SIB1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R1-161230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47260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GB" dirty="0" smtClean="0"/>
              <a:t>The </a:t>
            </a:r>
            <a:r>
              <a:rPr lang="en-GB" dirty="0"/>
              <a:t>same TB for NB-SIB1 is transmitted over 8 subframes</a:t>
            </a:r>
            <a:endParaRPr lang="en-US" dirty="0"/>
          </a:p>
          <a:p>
            <a:pPr lvl="1"/>
            <a:r>
              <a:rPr lang="en-GB" dirty="0" smtClean="0"/>
              <a:t>NB-SIB1 </a:t>
            </a:r>
            <a:r>
              <a:rPr lang="en-GB" dirty="0"/>
              <a:t>is transmitted in one subframe of every other frame in 16 continuous frames</a:t>
            </a:r>
            <a:endParaRPr lang="en-US" dirty="0"/>
          </a:p>
          <a:p>
            <a:r>
              <a:rPr lang="en-GB" dirty="0" smtClean="0"/>
              <a:t>Period </a:t>
            </a:r>
            <a:r>
              <a:rPr lang="en-GB" dirty="0"/>
              <a:t>of NB-SIB1 is not more than 512 radio frames, and choose one of the following alternatives:</a:t>
            </a:r>
            <a:endParaRPr lang="en-US" dirty="0"/>
          </a:p>
          <a:p>
            <a:pPr lvl="1"/>
            <a:r>
              <a:rPr lang="en-GB" dirty="0"/>
              <a:t>Alt 1. 256 radio frames, with repetitions {4,8,16}</a:t>
            </a:r>
            <a:endParaRPr lang="en-US" dirty="0"/>
          </a:p>
          <a:p>
            <a:pPr lvl="1"/>
            <a:r>
              <a:rPr lang="en-GB" dirty="0"/>
              <a:t>Alt 2. 512 radio frames, with repetitions {8, 16, 32}</a:t>
            </a:r>
            <a:endParaRPr lang="en-US" dirty="0"/>
          </a:p>
          <a:p>
            <a:r>
              <a:rPr lang="en-GB" dirty="0"/>
              <a:t>The subframes which are used are fixed in specification</a:t>
            </a:r>
            <a:endParaRPr lang="en-US" dirty="0"/>
          </a:p>
          <a:p>
            <a:r>
              <a:rPr lang="en-GB" dirty="0"/>
              <a:t>The repetitions of NB-SIB1 are equally spaced in time during the period of </a:t>
            </a:r>
            <a:r>
              <a:rPr lang="en-GB" dirty="0" smtClean="0"/>
              <a:t>NB-SIB1</a:t>
            </a:r>
            <a:endParaRPr lang="en-US" dirty="0"/>
          </a:p>
          <a:p>
            <a:r>
              <a:rPr lang="en-GB" dirty="0"/>
              <a:t>The NB-SIB1 modification period is </a:t>
            </a:r>
            <a:r>
              <a:rPr lang="en-GB" dirty="0" smtClean="0"/>
              <a:t>FFS</a:t>
            </a:r>
            <a:r>
              <a:rPr lang="en-GB" i="1" dirty="0"/>
              <a:t/>
            </a:r>
            <a:br>
              <a:rPr lang="en-GB" i="1" dirty="0"/>
            </a:b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3755</TotalTime>
  <Words>128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ＭＳ Ｐゴシック</vt:lpstr>
      <vt:lpstr>宋体</vt:lpstr>
      <vt:lpstr>Arial</vt:lpstr>
      <vt:lpstr>Calibri</vt:lpstr>
      <vt:lpstr>Office Theme</vt:lpstr>
      <vt:lpstr>WF on NB-SIB1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204</cp:revision>
  <dcterms:created xsi:type="dcterms:W3CDTF">2015-04-22T00:12:23Z</dcterms:created>
  <dcterms:modified xsi:type="dcterms:W3CDTF">2016-02-16T13:26:54Z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(3)zSFb1H5Qr5aNWuVIDO+UbebjuvS5bV3GI5TjeRFLa8qj2oxXV4XlpBTrECg3DiDaXvg0Kw1+
69ce8oRzzj4lp/wu9hwzuaoQmTE+bW3Lyu89LM/set1rLr2y4Jl8RA6DUxk+KExkOmt4fF3o
y/E0wiwf8mtwBfpdd9+mU9PIsQVY4gqq7hZdWLEe+KSvBSZIhciIuXcdMZUNwFpNNA54QwXn
tw53avCtC/Tvx0XVO4</vt:lpwstr>
  </property>
  <property fmtid="{D5CDD505-2E9C-101B-9397-08002B2CF9AE}" pid="4" name="_new_ms_pID_725431">
    <vt:lpwstr>IXRsSYeXDujzL03lvq8MnqiauMti3+8HLZ7Pdyyw2LqR8qIZXJLO7x
g+eBX0RFJKvvIzoUaQxf5Yw/h0/b10eTEQGcCrpd0K5oUVJooFh6o041XzusCD8oGcZETD8e
8oi5s6QHbVYUPcCyWxIy+K0Wau01jSwkgxYUGOo0r/4TToWUxYQIswriLWRMSwMiz3mdc6Nx
TBFV/hsgbwR+1rGRs8pOOrA6naRUKp9ROMgN</vt:lpwstr>
  </property>
  <property fmtid="{D5CDD505-2E9C-101B-9397-08002B2CF9AE}" pid="5" name="_new_ms_pID_725432">
    <vt:lpwstr>AWP1W6f2B4y4mQQe0RyKywOlFcgpZ87ZOcAL
bBOhYW9oTh51nt3v8f9BM8ozd9bSLUoBPgXU9MCh/PpEMnuxkazbYXK0mvs6bBdstjO5lo4m
7mO2KAjoS2VijbJz3fOatUrHw0LOwOPFJe00Tb031ow=</vt:lpwstr>
  </property>
  <property fmtid="{D5CDD505-2E9C-101B-9397-08002B2CF9AE}" pid="6" name="_new_ms_pID_725433">
    <vt:lpwstr>l6mVDXuv7gVuG6g0mT
lPs9akk1d6C02YwW9kgQN1uu8H1pU822u48cY/68QHNLe5oV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1455629207</vt:lpwstr>
  </property>
</Properties>
</file>