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5797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5275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37490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379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73048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08129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1008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02812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987344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722322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37105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D1E2F-044B-4E9E-A5CF-C5240396E40A}" type="datetimeFigureOut">
              <a:rPr lang="ko-KR" altLang="en-US" smtClean="0"/>
              <a:pPr/>
              <a:t>2016-02-17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F5784-FEB0-4387-84F7-8D02CCD590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7080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Way Forward on joint reports of CRI for periodic CSI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ZTE, LGE, Samsung 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04664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R1-161210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0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Agenda Item:	</a:t>
            </a:r>
            <a:r>
              <a:rPr lang="en-US" dirty="0" smtClean="0"/>
              <a:t>7.1.4</a:t>
            </a:r>
            <a:endParaRPr lang="en-US" dirty="0"/>
          </a:p>
          <a:p>
            <a:r>
              <a:rPr lang="en-US" dirty="0"/>
              <a:t>Document for: 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</a:t>
            </a:r>
            <a:r>
              <a:rPr lang="de-DE" b="1" dirty="0" smtClean="0"/>
              <a:t>WG1#84</a:t>
            </a:r>
            <a:r>
              <a:rPr lang="de-DE" b="1" dirty="0"/>
              <a:t>	</a:t>
            </a:r>
            <a:r>
              <a:rPr lang="de-DE" b="1" dirty="0" smtClean="0"/>
              <a:t>				</a:t>
            </a:r>
          </a:p>
          <a:p>
            <a:r>
              <a:rPr lang="en-US" b="1" dirty="0" smtClean="0"/>
              <a:t>St Julian’s, Malta, 15</a:t>
            </a:r>
            <a:r>
              <a:rPr lang="en-US" b="1" baseline="30000" dirty="0" smtClean="0"/>
              <a:t>th</a:t>
            </a:r>
            <a:r>
              <a:rPr lang="en-US" b="1" dirty="0" smtClean="0"/>
              <a:t> - 19</a:t>
            </a:r>
            <a:r>
              <a:rPr lang="en-US" b="1" baseline="30000" dirty="0" smtClean="0"/>
              <a:t>th</a:t>
            </a:r>
            <a:r>
              <a:rPr lang="en-US" b="1" dirty="0" smtClean="0"/>
              <a:t> February 2016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93155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In RAN1#83, the following agreements have been reached. </a:t>
            </a:r>
          </a:p>
          <a:p>
            <a:pPr lvl="0"/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When CRI and RI (of the same CC/CSI-process/</a:t>
            </a:r>
            <a:r>
              <a:rPr lang="en-US" altLang="zh-CN" sz="20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subframe</a:t>
            </a:r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subset) are in the same </a:t>
            </a:r>
            <a:r>
              <a:rPr lang="en-US" altLang="zh-CN" sz="20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subframe</a:t>
            </a:r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(i.e., when CRI offset = 0), 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The </a:t>
            </a:r>
            <a:r>
              <a:rPr lang="en-US" altLang="zh-CN" sz="20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bitwidth</a:t>
            </a:r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of RI is determined using the same mechanism as in Rel-12, with the following exception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For a given CSI process, if the number of antenna ports is used to determine RI width, the number of antenna port is replaced by using the maximum of </a:t>
            </a:r>
            <a:r>
              <a:rPr lang="en-US" altLang="zh-CN" sz="20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Nk</a:t>
            </a:r>
            <a:r>
              <a:rPr lang="en-US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of the CSI process configured for the UE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bitwidth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of W1/PTI is determined using the same mechanism as in Rel-12, with the following exception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For a given CSI process, if the number of antenna ports is used to determine W1/PTI width, the number of antenna port is replaced by using the maximum of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of the CSI process configured for the UE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ko-KR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endParaRPr lang="ko-KR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642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When K&gt;1 and at least one of the configured CSI-RS resources has 8 CSI-RS ports or 4 CSI-RS ports with </a:t>
            </a:r>
            <a:r>
              <a:rPr lang="en-US" altLang="ko-KR" sz="2000" i="1" dirty="0" smtClean="0">
                <a:latin typeface="Times New Roman" pitchFamily="18" charset="0"/>
                <a:cs typeface="Times New Roman" pitchFamily="18" charset="0"/>
              </a:rPr>
              <a:t>alternativeCodeBookEnabledFor4TX-r12=TRUE </a:t>
            </a:r>
          </a:p>
          <a:p>
            <a:pPr>
              <a:buNone/>
            </a:pPr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     and at least one of the configured CSI-RS resources has 1</a:t>
            </a:r>
            <a:r>
              <a:rPr lang="en-US" altLang="ko-KR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or 2 CSI-RS ports or 4 CSI-RS ports without </a:t>
            </a:r>
            <a:r>
              <a:rPr lang="en-US" altLang="ko-KR" sz="2000" i="1" dirty="0" smtClean="0">
                <a:latin typeface="Times New Roman" pitchFamily="18" charset="0"/>
                <a:cs typeface="Times New Roman" pitchFamily="18" charset="0"/>
              </a:rPr>
              <a:t>alternativeCodeBookEnabledFor4TX-r12 </a:t>
            </a:r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configured,</a:t>
            </a:r>
            <a:r>
              <a:rPr lang="en-US" altLang="ko-KR" sz="2000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    W1 or PTI in the joint report with CRI is set to zero if the selected CSI-RS has 1 or 2 CSI-RS ports or 4 CSI-RS ports without </a:t>
            </a:r>
            <a:r>
              <a:rPr lang="en-US" altLang="ko-KR" sz="2400" i="1" dirty="0" smtClean="0">
                <a:latin typeface="Times New Roman" pitchFamily="18" charset="0"/>
                <a:cs typeface="Times New Roman" pitchFamily="18" charset="0"/>
              </a:rPr>
              <a:t>alternativeCodeBookEnabledFor4TX-r12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configured.</a:t>
            </a:r>
            <a:endParaRPr lang="en-US" altLang="ko-KR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ko-KR" sz="1600" dirty="0"/>
          </a:p>
        </p:txBody>
      </p:sp>
    </p:spTree>
    <p:extLst>
      <p:ext uri="{BB962C8B-B14F-4D97-AF65-F5344CB8AC3E}">
        <p14:creationId xmlns="" xmlns:p14="http://schemas.microsoft.com/office/powerpoint/2010/main" val="339780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252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테마</vt:lpstr>
      <vt:lpstr>Way Forward on joint reports of CRI for periodic CSI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joint reports of CRI</dc:title>
  <dc:creator>Y Li</dc:creator>
  <cp:lastModifiedBy>LI</cp:lastModifiedBy>
  <cp:revision>34</cp:revision>
  <dcterms:created xsi:type="dcterms:W3CDTF">2016-02-15T07:09:50Z</dcterms:created>
  <dcterms:modified xsi:type="dcterms:W3CDTF">2016-02-17T10:34:04Z</dcterms:modified>
</cp:coreProperties>
</file>