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WF</a:t>
            </a:r>
            <a:r>
              <a:rPr lang="en-US" dirty="0" smtClean="0"/>
              <a:t> on Channel Modeling Methodology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Samsung, Ericsson, </a:t>
            </a:r>
            <a:r>
              <a:rPr lang="en-US" altLang="ko-KR" dirty="0" smtClean="0"/>
              <a:t>Nokia, Qualcomm, </a:t>
            </a:r>
            <a:r>
              <a:rPr lang="en-US" dirty="0" smtClean="0"/>
              <a:t>KT, LGE, </a:t>
            </a:r>
            <a:r>
              <a:rPr lang="en-US" altLang="ko-KR" dirty="0" smtClean="0"/>
              <a:t>ETRI,</a:t>
            </a:r>
            <a:r>
              <a:rPr lang="en-US" altLang="ko-KR" dirty="0"/>
              <a:t> </a:t>
            </a:r>
            <a:r>
              <a:rPr lang="en-US" dirty="0" err="1" smtClean="0"/>
              <a:t>Fraunhofer</a:t>
            </a:r>
            <a:r>
              <a:rPr lang="en-US" dirty="0" smtClean="0"/>
              <a:t> HHI, Intel, </a:t>
            </a:r>
            <a:r>
              <a:rPr lang="en-US" altLang="ko-KR" dirty="0" err="1" smtClean="0"/>
              <a:t>Interdigital</a:t>
            </a:r>
            <a:r>
              <a:rPr lang="en-US" dirty="0" smtClean="0"/>
              <a:t>, NTT, NTT </a:t>
            </a:r>
            <a:r>
              <a:rPr lang="en-US" dirty="0" err="1" smtClean="0"/>
              <a:t>Docomo</a:t>
            </a:r>
            <a:r>
              <a:rPr lang="en-US" dirty="0" smtClean="0"/>
              <a:t>, CATT, </a:t>
            </a:r>
            <a:r>
              <a:rPr lang="en-US" dirty="0" smtClean="0"/>
              <a:t>NEC</a:t>
            </a:r>
            <a:r>
              <a:rPr lang="en-US" smtClean="0"/>
              <a:t>, AT&amp;T</a:t>
            </a:r>
            <a:endParaRPr lang="en-US" dirty="0"/>
          </a:p>
        </p:txBody>
      </p:sp>
      <p:sp>
        <p:nvSpPr>
          <p:cNvPr id="4" name="テキスト ボックス 6"/>
          <p:cNvSpPr txBox="1">
            <a:spLocks noChangeArrowheads="1"/>
          </p:cNvSpPr>
          <p:nvPr/>
        </p:nvSpPr>
        <p:spPr bwMode="auto">
          <a:xfrm>
            <a:off x="179512" y="188640"/>
            <a:ext cx="4501104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</a:pPr>
            <a:r>
              <a:rPr lang="en-GB" altLang="ko-KR" sz="2000" dirty="0" smtClean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3GPP TSG-RAN WG1</a:t>
            </a:r>
            <a:r>
              <a:rPr lang="en-GB" altLang="ko-KR" sz="2000" dirty="0" smtClean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altLang="ko-KR" sz="2000" dirty="0" smtClean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#84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2000" dirty="0" smtClean="0">
                <a:cs typeface="Times New Roman" pitchFamily="18" charset="0"/>
              </a:rPr>
              <a:t>St. Julian’s, Malta, February 15 – 19, 2016</a:t>
            </a:r>
          </a:p>
          <a:p>
            <a:r>
              <a:rPr lang="en-US" altLang="ja-JP" sz="2000" dirty="0" smtClean="0">
                <a:ea typeface="Tahoma" pitchFamily="34" charset="0"/>
                <a:cs typeface="Times New Roman" pitchFamily="18" charset="0"/>
              </a:rPr>
              <a:t>Agenda item: </a:t>
            </a:r>
            <a:r>
              <a:rPr lang="en-GB" altLang="ja-JP" sz="2000" dirty="0" smtClean="0"/>
              <a:t>7.3.5.2</a:t>
            </a:r>
          </a:p>
          <a:p>
            <a:r>
              <a:rPr lang="en-GB" altLang="ja-JP" sz="2000" dirty="0" smtClean="0">
                <a:cs typeface="Times New Roman" pitchFamily="18" charset="0"/>
              </a:rPr>
              <a:t>Document for : Decision</a:t>
            </a:r>
            <a:endParaRPr lang="ja-JP" altLang="en-US" sz="2000" dirty="0">
              <a:cs typeface="Times New Roman" pitchFamily="18" charset="0"/>
            </a:endParaRPr>
          </a:p>
        </p:txBody>
      </p:sp>
      <p:sp>
        <p:nvSpPr>
          <p:cNvPr id="5" name="テキスト ボックス 5"/>
          <p:cNvSpPr txBox="1">
            <a:spLocks noChangeArrowheads="1"/>
          </p:cNvSpPr>
          <p:nvPr/>
        </p:nvSpPr>
        <p:spPr bwMode="auto">
          <a:xfrm>
            <a:off x="7625660" y="188640"/>
            <a:ext cx="133882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ja-JP" sz="2000" dirty="0" smtClean="0">
                <a:latin typeface="Times New Roman" pitchFamily="18" charset="0"/>
                <a:cs typeface="Times New Roman" pitchFamily="18" charset="0"/>
              </a:rPr>
              <a:t>R1-161205</a:t>
            </a:r>
            <a:endParaRPr lang="ja-JP" alt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3496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en-US" dirty="0" smtClean="0"/>
              <a:t>The channel </a:t>
            </a:r>
            <a:r>
              <a:rPr lang="en-US" dirty="0"/>
              <a:t>model </a:t>
            </a:r>
            <a:r>
              <a:rPr lang="en-US" dirty="0" smtClean="0"/>
              <a:t>in </a:t>
            </a:r>
            <a:r>
              <a:rPr lang="en-US" dirty="0"/>
              <a:t>this SI should be based on the stochastic modeling methodology that is used for the 3D spatial channel model of TR </a:t>
            </a:r>
            <a:r>
              <a:rPr lang="en-US" dirty="0" smtClean="0"/>
              <a:t>36.873, </a:t>
            </a:r>
            <a:r>
              <a:rPr lang="en-US" dirty="0"/>
              <a:t>but with additional features for &gt;6 GHz to support new 5G channel modeling requirements and deployment scenarios that will be agreed upon in the present Study Item</a:t>
            </a:r>
            <a:r>
              <a:rPr lang="en-US" dirty="0" smtClean="0"/>
              <a:t>.</a:t>
            </a:r>
          </a:p>
          <a:p>
            <a:pPr lvl="0"/>
            <a:endParaRPr lang="en-US" b="1" dirty="0"/>
          </a:p>
          <a:p>
            <a:pPr lvl="0"/>
            <a:r>
              <a:rPr lang="en-US" dirty="0" smtClean="0"/>
              <a:t>The </a:t>
            </a:r>
            <a:r>
              <a:rPr lang="en-US" dirty="0"/>
              <a:t>behavior of the </a:t>
            </a:r>
            <a:r>
              <a:rPr lang="en-US" dirty="0" smtClean="0"/>
              <a:t>channel </a:t>
            </a:r>
            <a:r>
              <a:rPr lang="en-US" dirty="0"/>
              <a:t>model in this SI </a:t>
            </a:r>
            <a:r>
              <a:rPr lang="en-US" altLang="ko-KR" dirty="0"/>
              <a:t>for frequencies below 6 GHz </a:t>
            </a:r>
            <a:r>
              <a:rPr lang="en-US" dirty="0" smtClean="0"/>
              <a:t>should </a:t>
            </a:r>
            <a:r>
              <a:rPr lang="en-US" dirty="0"/>
              <a:t>be fully consistent with that of the 3D spatial channel model of TR </a:t>
            </a:r>
            <a:r>
              <a:rPr lang="en-US" dirty="0" smtClean="0"/>
              <a:t>36.873, </a:t>
            </a:r>
            <a:r>
              <a:rPr lang="en-US" dirty="0"/>
              <a:t>in case the additional features are not applied to &lt; 6GHz.</a:t>
            </a:r>
            <a:endParaRPr lang="en-US" sz="3600" dirty="0"/>
          </a:p>
          <a:p>
            <a:pPr lvl="1"/>
            <a:r>
              <a:rPr lang="en-US" dirty="0" smtClean="0"/>
              <a:t>Consistent </a:t>
            </a:r>
            <a:r>
              <a:rPr lang="en-US" dirty="0"/>
              <a:t>extension of the additional features to &lt;6GHz can be considered after those features have been specified for &gt;</a:t>
            </a:r>
            <a:r>
              <a:rPr lang="en-US" dirty="0" smtClean="0"/>
              <a:t>6GHz</a:t>
            </a:r>
            <a:endParaRPr lang="en-US" sz="3200" dirty="0"/>
          </a:p>
          <a:p>
            <a:pPr lvl="1"/>
            <a:r>
              <a:rPr lang="en-US" dirty="0"/>
              <a:t>The extensions should not significantly impact simulation results already produced for below 6 </a:t>
            </a:r>
            <a:r>
              <a:rPr lang="en-US" dirty="0" smtClean="0"/>
              <a:t>GHz</a:t>
            </a:r>
          </a:p>
          <a:p>
            <a:pPr marL="342900" lvl="1" indent="-342900">
              <a:buFont typeface="Arial" pitchFamily="34" charset="0"/>
              <a:buChar char="•"/>
            </a:pPr>
            <a:endParaRPr lang="en-US" altLang="ko-KR" dirty="0" smtClean="0">
              <a:solidFill>
                <a:srgbClr val="FF0000"/>
              </a:solidFill>
            </a:endParaRP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ko-KR" dirty="0" smtClean="0"/>
              <a:t>The </a:t>
            </a:r>
            <a:r>
              <a:rPr lang="en-US" altLang="ko-KR" dirty="0"/>
              <a:t>extensions should not significantly increase simulation complexity.</a:t>
            </a:r>
          </a:p>
          <a:p>
            <a:endParaRPr lang="en-US" sz="3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2650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771</TotalTime>
  <Words>185</Words>
  <Application>Microsoft Office PowerPoint</Application>
  <PresentationFormat>화면 슬라이드 쇼(4:3)</PresentationFormat>
  <Paragraphs>15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10" baseType="lpstr">
      <vt:lpstr>ＭＳ Ｐゴシック</vt:lpstr>
      <vt:lpstr>SimSun</vt:lpstr>
      <vt:lpstr>맑은 고딕</vt:lpstr>
      <vt:lpstr>Arial</vt:lpstr>
      <vt:lpstr>Calibri</vt:lpstr>
      <vt:lpstr>Tahoma</vt:lpstr>
      <vt:lpstr>Times New Roman</vt:lpstr>
      <vt:lpstr>Office Theme</vt:lpstr>
      <vt:lpstr>WF on Channel Modeling Methodology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Channel Modeling Methodology</dc:title>
  <dc:creator>Young Han Nam</dc:creator>
  <cp:lastModifiedBy>허수영/Advanced Communications Lab.(무선)/E5(책임)/삼성전자</cp:lastModifiedBy>
  <cp:revision>21</cp:revision>
  <dcterms:created xsi:type="dcterms:W3CDTF">2006-08-16T00:00:00Z</dcterms:created>
  <dcterms:modified xsi:type="dcterms:W3CDTF">2016-02-16T14:38:53Z</dcterms:modified>
</cp:coreProperties>
</file>