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5" r:id="rId3"/>
    <p:sldId id="274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356" autoAdjust="0"/>
  </p:normalViewPr>
  <p:slideViewPr>
    <p:cSldViewPr>
      <p:cViewPr varScale="1">
        <p:scale>
          <a:sx n="66" d="100"/>
          <a:sy n="66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CAB2AE-0155-4840-BABA-97EB0AC18221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156855-C7A2-425A-953F-457C8E2970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54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156855-C7A2-425A-953F-457C8E297065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72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156855-C7A2-425A-953F-457C8E29706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103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3B6BB-3A71-4369-9239-FE52A246D0B8}" type="datetimeFigureOut">
              <a:rPr lang="en-US" altLang="zh-CN"/>
              <a:pPr/>
              <a:t>2/16/2016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9A335-6B8D-4D13-8E1A-3FC93B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D4D806-41FD-40FD-9003-5C215284D0BE}" type="datetimeFigureOut">
              <a:rPr lang="en-US" altLang="zh-CN"/>
              <a:pPr/>
              <a:t>2/16/2016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F6B03-8E09-43B8-A61C-8FFE4E1ADD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C90C2B-0910-49B9-8833-FDC98F117C30}" type="datetimeFigureOut">
              <a:rPr lang="en-US" altLang="zh-CN"/>
              <a:pPr/>
              <a:t>2/16/2016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BA552-B2B0-47B6-9C9D-84BDD98DFD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2F0AA6-B153-4458-8FF5-44FA23FAC9F1}" type="datetimeFigureOut">
              <a:rPr lang="en-US" altLang="zh-CN"/>
              <a:pPr/>
              <a:t>2/16/2016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EAB53-BA33-4E5E-AAC8-6C632712A5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9938F9-2CE5-4E41-B2D1-2A4F0882ADF3}" type="datetimeFigureOut">
              <a:rPr lang="en-US" altLang="zh-CN"/>
              <a:pPr/>
              <a:t>2/16/2016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DD697-1F2A-4DD8-86A4-9EC32AE02C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5A16D8-0E9D-46BE-A6D1-EA306D4BE4B3}" type="datetimeFigureOut">
              <a:rPr lang="en-US" altLang="zh-CN"/>
              <a:pPr/>
              <a:t>2/16/2016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47446-64AD-4665-83F6-248BCA8206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C5C5ED-BBF1-422C-AD18-46D8404DB428}" type="datetimeFigureOut">
              <a:rPr lang="en-US" altLang="zh-CN"/>
              <a:pPr/>
              <a:t>2/16/2016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DB556-29A3-4CF4-804C-897CCE49A4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176A10-07EF-4E29-B054-D4D4A04FD0FA}" type="datetimeFigureOut">
              <a:rPr lang="en-US" altLang="zh-CN"/>
              <a:pPr/>
              <a:t>2/16/2016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C810B-6815-43C6-A7AD-5D234A49CB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A0D834-7912-4CB5-B57C-D6910A48ED06}" type="datetimeFigureOut">
              <a:rPr lang="en-US" altLang="zh-CN"/>
              <a:pPr/>
              <a:t>2/16/2016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A03E1-24AD-458C-8509-836D57E385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DAEAA4-4939-4441-A6D0-C16D67CB6308}" type="datetimeFigureOut">
              <a:rPr lang="en-US" altLang="zh-CN"/>
              <a:pPr/>
              <a:t>2/16/2016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D11D3-7DAA-432B-979D-DE2B934C2A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A2FD56-84CD-47B3-8EAE-309EC8DA425B}" type="datetimeFigureOut">
              <a:rPr lang="en-US" altLang="zh-CN"/>
              <a:pPr/>
              <a:t>2/16/2016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C917D-2ADD-4555-8326-8794726BAD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5E252AF-5223-4117-9856-E8678FDFF611}" type="datetimeFigureOut">
              <a:rPr lang="en-US" altLang="zh-CN"/>
              <a:pPr/>
              <a:t>2/16/2016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771860C-5753-4D9F-B6E8-8E23DBCB9A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r>
              <a:rPr lang="en-US" altLang="zh-CN" dirty="0" smtClean="0"/>
              <a:t>WF on HD-FDD for NB-</a:t>
            </a:r>
            <a:r>
              <a:rPr lang="en-US" altLang="zh-CN" dirty="0" err="1" smtClean="0"/>
              <a:t>IoT</a:t>
            </a:r>
            <a:endParaRPr lang="en-US" altLang="zh-CN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Sony,</a:t>
            </a:r>
            <a:r>
              <a:rPr lang="zh-CN" altLang="en-US" sz="2800" dirty="0" smtClean="0">
                <a:solidFill>
                  <a:schemeClr val="tx1"/>
                </a:solidFill>
              </a:rPr>
              <a:t> </a:t>
            </a:r>
            <a:r>
              <a:rPr lang="en-GB" altLang="zh-CN" sz="2800" dirty="0" smtClean="0">
                <a:solidFill>
                  <a:schemeClr val="tx1"/>
                </a:solidFill>
              </a:rPr>
              <a:t>Nokia, ALU, ASB, Panasonic, </a:t>
            </a:r>
            <a:r>
              <a:rPr lang="en-GB" altLang="zh-CN" sz="2800" dirty="0" err="1" smtClean="0">
                <a:solidFill>
                  <a:schemeClr val="tx1"/>
                </a:solidFill>
              </a:rPr>
              <a:t>Virtuosys</a:t>
            </a:r>
            <a:r>
              <a:rPr lang="en-GB" altLang="zh-CN" sz="2800" dirty="0" smtClean="0">
                <a:solidFill>
                  <a:schemeClr val="tx1"/>
                </a:solidFill>
              </a:rPr>
              <a:t>, Ericsson, Intel, </a:t>
            </a:r>
            <a:r>
              <a:rPr lang="en-GB" altLang="zh-CN" sz="2800" dirty="0" err="1" smtClean="0">
                <a:solidFill>
                  <a:schemeClr val="tx1"/>
                </a:solidFill>
              </a:rPr>
              <a:t>MediaTek</a:t>
            </a:r>
            <a:r>
              <a:rPr lang="en-GB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dirty="0" smtClean="0">
                <a:solidFill>
                  <a:schemeClr val="tx1"/>
                </a:solidFill>
              </a:rPr>
              <a:t>ZTE, Sierra Wireless,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Interdigital</a:t>
            </a:r>
            <a:r>
              <a:rPr lang="en-US" altLang="zh-CN" sz="2800" dirty="0" smtClean="0">
                <a:solidFill>
                  <a:schemeClr val="tx1"/>
                </a:solidFill>
              </a:rPr>
              <a:t>, Qualcomm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R1-161124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622279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3GPP TSG RAN WG1 </a:t>
            </a:r>
            <a:r>
              <a:rPr kumimoji="1"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Meeting #84</a:t>
            </a:r>
            <a:endParaRPr kumimoji="1" lang="en-US" altLang="ja-JP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hangingPunct="0"/>
            <a:r>
              <a:rPr kumimoji="1" lang="en-GB" altLang="zh-CN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St Julian’s, Malta, 15th - 19th February </a:t>
            </a:r>
            <a:r>
              <a:rPr kumimoji="1" lang="en-US" altLang="zh-CN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2016</a:t>
            </a:r>
            <a:endParaRPr kumimoji="1" lang="zh-CN" altLang="zh-CN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r>
              <a:rPr kumimoji="1" lang="en-US" altLang="ja-JP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Agenda item </a:t>
            </a:r>
            <a:r>
              <a:rPr kumimoji="1"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7.2.1.1.2</a:t>
            </a:r>
            <a:endParaRPr kumimoji="1" lang="ja-JP" altLang="en-U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14282" y="1357298"/>
            <a:ext cx="8929718" cy="5214974"/>
          </a:xfrm>
        </p:spPr>
        <p:txBody>
          <a:bodyPr/>
          <a:lstStyle/>
          <a:p>
            <a:r>
              <a:rPr lang="en-GB" altLang="zh-CN" sz="2800" dirty="0" smtClean="0"/>
              <a:t>The NB-</a:t>
            </a:r>
            <a:r>
              <a:rPr lang="en-GB" altLang="zh-CN" sz="2800" dirty="0" err="1" smtClean="0"/>
              <a:t>IoT</a:t>
            </a:r>
            <a:r>
              <a:rPr lang="en-GB" altLang="zh-CN" sz="2800" dirty="0" smtClean="0"/>
              <a:t> WID states that the NB-</a:t>
            </a:r>
            <a:r>
              <a:rPr lang="en-GB" altLang="zh-CN" sz="2800" dirty="0" err="1" smtClean="0"/>
              <a:t>IoT</a:t>
            </a:r>
            <a:r>
              <a:rPr lang="en-GB" altLang="zh-CN" sz="2800" dirty="0" smtClean="0"/>
              <a:t> UE will operate according to </a:t>
            </a:r>
            <a:r>
              <a:rPr lang="en-GB" altLang="zh-CN" sz="2800" dirty="0" smtClean="0"/>
              <a:t>HD-FDD </a:t>
            </a:r>
            <a:r>
              <a:rPr lang="en-GB" altLang="zh-CN" sz="2800" dirty="0" smtClean="0"/>
              <a:t>principles:</a:t>
            </a:r>
          </a:p>
          <a:p>
            <a:endParaRPr lang="en-GB" altLang="zh-CN" sz="2000" dirty="0" smtClean="0"/>
          </a:p>
          <a:p>
            <a:pPr marL="0" indent="0">
              <a:buNone/>
            </a:pPr>
            <a:r>
              <a:rPr lang="en-GB" altLang="zh-CN" sz="2400" dirty="0" smtClean="0"/>
              <a:t>	“</a:t>
            </a:r>
            <a:r>
              <a:rPr lang="en-GB" altLang="zh-CN" sz="2400" i="1" dirty="0" smtClean="0"/>
              <a:t>An NB-</a:t>
            </a:r>
            <a:r>
              <a:rPr lang="en-GB" altLang="zh-CN" sz="2400" i="1" dirty="0" err="1" smtClean="0"/>
              <a:t>IoT</a:t>
            </a:r>
            <a:r>
              <a:rPr lang="en-GB" altLang="zh-CN" sz="2400" i="1" dirty="0" smtClean="0"/>
              <a:t> UE only needs to support half duplex operations</a:t>
            </a:r>
            <a:r>
              <a:rPr lang="en-GB" altLang="zh-CN" sz="2400" dirty="0" smtClean="0"/>
              <a:t>”</a:t>
            </a:r>
            <a:endParaRPr lang="zh-CN" altLang="en-US" sz="2400" dirty="0" smtClean="0"/>
          </a:p>
          <a:p>
            <a:pPr hangingPunct="0"/>
            <a:endParaRPr lang="zh-CN" altLang="zh-CN" sz="2800" dirty="0" smtClean="0"/>
          </a:p>
          <a:p>
            <a:pPr lvl="1"/>
            <a:endParaRPr lang="en-GB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1776531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14282" y="1357298"/>
            <a:ext cx="8929718" cy="5214974"/>
          </a:xfrm>
        </p:spPr>
        <p:txBody>
          <a:bodyPr/>
          <a:lstStyle/>
          <a:p>
            <a:r>
              <a:rPr lang="en-GB" altLang="zh-CN" sz="2800" dirty="0" smtClean="0"/>
              <a:t>On HD-FDD NB-</a:t>
            </a:r>
            <a:r>
              <a:rPr lang="en-GB" altLang="zh-CN" sz="2800" dirty="0" err="1" smtClean="0"/>
              <a:t>IoT</a:t>
            </a:r>
            <a:endParaRPr lang="en-GB" altLang="zh-CN" sz="2800" dirty="0" smtClean="0"/>
          </a:p>
          <a:p>
            <a:pPr lvl="1"/>
            <a:r>
              <a:rPr lang="en-GB" altLang="zh-CN" sz="2400" dirty="0" smtClean="0"/>
              <a:t>The guard period uses Type B HD-FDD guard period</a:t>
            </a:r>
          </a:p>
          <a:p>
            <a:pPr lvl="2"/>
            <a:r>
              <a:rPr lang="en-GB" altLang="zh-CN" sz="2000" dirty="0" smtClean="0"/>
              <a:t>Timing relationship between NB-PDCCH and NB-PUSCH need to take this into account</a:t>
            </a:r>
          </a:p>
          <a:p>
            <a:pPr lvl="1"/>
            <a:r>
              <a:rPr lang="en-GB" altLang="zh-CN" sz="2400" dirty="0" smtClean="0"/>
              <a:t>When NB-</a:t>
            </a:r>
            <a:r>
              <a:rPr lang="en-GB" altLang="zh-CN" sz="2400" dirty="0" err="1" smtClean="0"/>
              <a:t>IoT</a:t>
            </a:r>
            <a:r>
              <a:rPr lang="en-GB" altLang="zh-CN" sz="2400" dirty="0" smtClean="0"/>
              <a:t> UE is transmitting, UE is not expected to monitor or receive any downlink channels</a:t>
            </a:r>
          </a:p>
          <a:p>
            <a:endParaRPr lang="zh-CN" altLang="en-US" sz="2400" dirty="0" smtClean="0"/>
          </a:p>
          <a:p>
            <a:pPr hangingPunct="0"/>
            <a:endParaRPr lang="zh-CN" altLang="zh-CN" sz="2800" dirty="0" smtClean="0"/>
          </a:p>
          <a:p>
            <a:pPr lvl="1"/>
            <a:endParaRPr lang="en-GB" altLang="zh-CN" sz="24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7092</TotalTime>
  <Words>112</Words>
  <Application>Microsoft Office PowerPoint</Application>
  <PresentationFormat>On-screen Show (4:3)</PresentationFormat>
  <Paragraphs>18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WF on HD-FDD for NB-IoT</vt:lpstr>
      <vt:lpstr>Background</vt:lpstr>
      <vt:lpstr>Proposals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NB-PDCCH for NB-IoT</dc:title>
  <dc:creator>Sony</dc:creator>
  <cp:lastModifiedBy>Shin Horng Wong</cp:lastModifiedBy>
  <cp:revision>496</cp:revision>
  <dcterms:created xsi:type="dcterms:W3CDTF">2014-10-08T06:45:16Z</dcterms:created>
  <dcterms:modified xsi:type="dcterms:W3CDTF">2016-02-16T12:16:55Z</dcterms:modified>
</cp:coreProperties>
</file>