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3" r:id="rId4"/>
    <p:sldId id="261" r:id="rId5"/>
    <p:sldId id="26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74" d="100"/>
          <a:sy n="74" d="100"/>
        </p:scale>
        <p:origin x="121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sz="4000" dirty="0" smtClean="0"/>
              <a:t>WF for UE capabilities and category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US" altLang="ja-JP" dirty="0" err="1" smtClean="0"/>
              <a:t>MediaTek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Intel, CATT, Panasonic, Ericsson, Sony, </a:t>
            </a:r>
            <a:r>
              <a:rPr lang="en-US" altLang="ja-JP" dirty="0" err="1" smtClean="0"/>
              <a:t>Spreadtrum</a:t>
            </a:r>
            <a:r>
              <a:rPr lang="en-US" altLang="ja-JP" dirty="0" smtClean="0"/>
              <a:t>,…</a:t>
            </a:r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</a:t>
            </a:r>
            <a:r>
              <a:rPr lang="en-US" altLang="ja-JP" dirty="0"/>
              <a:t>TSG RAN WG1 Meeting #</a:t>
            </a:r>
            <a:r>
              <a:rPr lang="en-US" altLang="ja-JP" dirty="0" smtClean="0"/>
              <a:t>83</a:t>
            </a:r>
            <a:endParaRPr lang="en-US" altLang="ja-JP" dirty="0"/>
          </a:p>
          <a:p>
            <a:r>
              <a:rPr lang="en-US" altLang="ja-JP" dirty="0"/>
              <a:t>Anaheim, USA, 15th - 22th November 2015</a:t>
            </a:r>
          </a:p>
          <a:p>
            <a:r>
              <a:rPr lang="en-GB" altLang="ja-JP" dirty="0" smtClean="0"/>
              <a:t>Agenda Item: 6.2.1.1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R1-157888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 </a:t>
            </a:r>
            <a:r>
              <a:rPr lang="en-US" altLang="ja-JP" dirty="0"/>
              <a:t>for </a:t>
            </a:r>
            <a:r>
              <a:rPr lang="en-US" altLang="ja-JP" dirty="0" smtClean="0"/>
              <a:t>UE behavior and capability in HD-FDD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r>
              <a:rPr lang="en-US" b="1" dirty="0" smtClean="0"/>
              <a:t>Proposal 1: For HD-FDD, type B operation is assumed.</a:t>
            </a:r>
            <a:endParaRPr lang="en-US" dirty="0" smtClean="0"/>
          </a:p>
          <a:p>
            <a:endParaRPr lang="en-US" b="1" dirty="0" smtClean="0"/>
          </a:p>
          <a:p>
            <a:r>
              <a:rPr lang="en-US" b="1" dirty="0" smtClean="0"/>
              <a:t>Proposal 2: For HD-FDD, Similar to legacy </a:t>
            </a:r>
            <a:r>
              <a:rPr lang="en-US" b="1" dirty="0" err="1" smtClean="0"/>
              <a:t>behaviour</a:t>
            </a:r>
            <a:r>
              <a:rPr lang="en-US" b="1" dirty="0" smtClean="0"/>
              <a:t>, UE is expected to monitor DL transmission (e.g., M-PDCCH monitoring) unless explicitly </a:t>
            </a:r>
            <a:r>
              <a:rPr lang="en-US" b="1" dirty="0" err="1" smtClean="0"/>
              <a:t>signalled</a:t>
            </a:r>
            <a:r>
              <a:rPr lang="en-US" b="1" dirty="0" smtClean="0"/>
              <a:t> to perform UL transmission. When the UE is requested to perform UL transmission, the UL transmission is prioritized over DL reception.</a:t>
            </a:r>
          </a:p>
          <a:p>
            <a:endParaRPr lang="en-US" dirty="0" smtClean="0"/>
          </a:p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34281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UE capability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Proposal 1: for Rel13 </a:t>
            </a:r>
            <a:r>
              <a:rPr lang="en-US" b="1" dirty="0" err="1" smtClean="0"/>
              <a:t>eMTC</a:t>
            </a:r>
            <a:r>
              <a:rPr lang="en-US" b="1" dirty="0" smtClean="0"/>
              <a:t> UE, CE mode A is mandatory and CE mode B is optional. For the non-</a:t>
            </a:r>
            <a:r>
              <a:rPr lang="en-US" b="1" dirty="0" err="1" smtClean="0"/>
              <a:t>eMTC</a:t>
            </a:r>
            <a:r>
              <a:rPr lang="en-US" b="1" dirty="0" smtClean="0"/>
              <a:t> UE</a:t>
            </a:r>
            <a:r>
              <a:rPr lang="fr-FR" b="1" dirty="0" smtClean="0"/>
              <a:t>, CE mode B </a:t>
            </a:r>
            <a:r>
              <a:rPr lang="fr-FR" b="1" dirty="0" err="1" smtClean="0"/>
              <a:t>is</a:t>
            </a:r>
            <a:r>
              <a:rPr lang="fr-FR" b="1" dirty="0" smtClean="0"/>
              <a:t> </a:t>
            </a:r>
            <a:r>
              <a:rPr lang="fr-FR" b="1" dirty="0" err="1" smtClean="0"/>
              <a:t>optional</a:t>
            </a:r>
            <a:r>
              <a:rPr lang="en-US" b="1" dirty="0" smtClean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 for UE category 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r>
              <a:rPr lang="en-US" b="1" dirty="0" smtClean="0"/>
              <a:t>Proposal 1: Total number of soft channel bits is [25344] for Rel13 </a:t>
            </a:r>
            <a:r>
              <a:rPr lang="en-US" b="1" dirty="0" err="1" smtClean="0"/>
              <a:t>eMTC</a:t>
            </a:r>
            <a:r>
              <a:rPr lang="en-US" b="1" dirty="0" smtClean="0"/>
              <a:t> UE.</a:t>
            </a:r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Proposals for UE category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Proposal 2: Define a new UE DL category (e.g., DL Category M1) based on only 1.4MHz bandwidth support and non-simultaneous reception of TBs</a:t>
            </a:r>
          </a:p>
          <a:p>
            <a:r>
              <a:rPr lang="en-US" b="1" dirty="0" smtClean="0"/>
              <a:t>Proposal 3: Define a new UE UL category (e.g., UL Category M1) based on only 1.4Mhz bandwidth support</a:t>
            </a:r>
            <a:endParaRPr lang="en-US" dirty="0" smtClean="0"/>
          </a:p>
          <a:p>
            <a:r>
              <a:rPr lang="en-US" b="1" dirty="0" smtClean="0"/>
              <a:t>Proposal 4: Define a new combination of DL category M1 and UL category M1 for indication of total L2 buffer size.</a:t>
            </a:r>
          </a:p>
          <a:p>
            <a:r>
              <a:rPr lang="en-US" b="1" dirty="0" smtClean="0"/>
              <a:t>Proposal 5: No indication of UE category for a combination of DL category M1 and UL category M1.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8007</TotalTime>
  <Words>273</Words>
  <Application>Microsoft Office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MS PGothic</vt:lpstr>
      <vt:lpstr>Arial</vt:lpstr>
      <vt:lpstr>Calibri</vt:lpstr>
      <vt:lpstr>Office テーマ</vt:lpstr>
      <vt:lpstr>WF for UE capabilities and category</vt:lpstr>
      <vt:lpstr>Proposals for UE behavior and capability in HD-FDD</vt:lpstr>
      <vt:lpstr>Proposal for UE capability</vt:lpstr>
      <vt:lpstr>Proposals for UE category (1/2)</vt:lpstr>
      <vt:lpstr>Proposals for UE category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Beale, Martin</cp:lastModifiedBy>
  <cp:revision>158</cp:revision>
  <dcterms:created xsi:type="dcterms:W3CDTF">2015-02-03T00:53:02Z</dcterms:created>
  <dcterms:modified xsi:type="dcterms:W3CDTF">2015-11-22T04:12:33Z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-419921759</vt:i4>
  </property>
  <property fmtid="{D5CDD505-2E9C-101B-9397-08002B2CF9AE}" pid="3" name="_NewReviewCycle">
    <vt:lpwstr/>
  </property>
  <property fmtid="{D5CDD505-2E9C-101B-9397-08002B2CF9AE}" pid="4" name="_EmailSubject">
    <vt:lpwstr>[eMTC-1] UE categories and capabilities - Summary and proposals</vt:lpwstr>
  </property>
  <property fmtid="{D5CDD505-2E9C-101B-9397-08002B2CF9AE}" pid="5" name="_AuthorEmail">
    <vt:lpwstr>Tao.Chen@mediatek.com</vt:lpwstr>
  </property>
  <property fmtid="{D5CDD505-2E9C-101B-9397-08002B2CF9AE}" pid="6" name="_AuthorEmailDisplayName">
    <vt:lpwstr>Tao Chen (陈滔)</vt:lpwstr>
  </property>
</Properties>
</file>