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41" autoAdjust="0"/>
    <p:restoredTop sz="94660"/>
  </p:normalViewPr>
  <p:slideViewPr>
    <p:cSldViewPr>
      <p:cViewPr varScale="1">
        <p:scale>
          <a:sx n="57" d="100"/>
          <a:sy n="57" d="100"/>
        </p:scale>
        <p:origin x="-12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details of PUCCH design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46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sz="2000" dirty="0"/>
              <a:t>157886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Proposal: PUCCH resource determination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For PUCCH </a:t>
            </a:r>
            <a:r>
              <a:rPr lang="en-US" sz="2800" smtClean="0"/>
              <a:t>resource determination, n</a:t>
            </a:r>
            <a:r>
              <a:rPr lang="en-US" sz="2800" baseline="-25000" smtClean="0"/>
              <a:t>ECCE</a:t>
            </a:r>
            <a:r>
              <a:rPr lang="en-US" sz="2800" dirty="0" smtClean="0"/>
              <a:t> </a:t>
            </a:r>
            <a:r>
              <a:rPr lang="en-US" sz="2800" dirty="0"/>
              <a:t>numbering is </a:t>
            </a:r>
            <a:r>
              <a:rPr lang="en-US" sz="2800" dirty="0" smtClean="0"/>
              <a:t>following:</a:t>
            </a:r>
          </a:p>
          <a:p>
            <a:pPr lvl="1"/>
            <a:r>
              <a:rPr lang="en-US" dirty="0" smtClean="0"/>
              <a:t>When </a:t>
            </a:r>
            <a:r>
              <a:rPr lang="en-US" dirty="0"/>
              <a:t>24 </a:t>
            </a:r>
            <a:r>
              <a:rPr lang="en-US" dirty="0" err="1"/>
              <a:t>eCCEs</a:t>
            </a:r>
            <a:r>
              <a:rPr lang="en-US" dirty="0"/>
              <a:t> are detected by UE, it uses </a:t>
            </a:r>
            <a:r>
              <a:rPr lang="en-US" dirty="0" err="1"/>
              <a:t>n</a:t>
            </a:r>
            <a:r>
              <a:rPr lang="en-US" baseline="-25000" dirty="0" err="1"/>
              <a:t>ECCE</a:t>
            </a:r>
            <a:r>
              <a:rPr lang="en-US" baseline="-25000" dirty="0"/>
              <a:t> </a:t>
            </a:r>
            <a:r>
              <a:rPr lang="en-US" dirty="0"/>
              <a:t>= 0 of 4 PRB-set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191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ACK/NACK </a:t>
            </a:r>
            <a:r>
              <a:rPr lang="en-US" dirty="0"/>
              <a:t>bundling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sz="2800" dirty="0" smtClean="0"/>
              <a:t>Mapping of ACK/NACK bits and PDSCH </a:t>
            </a:r>
            <a:r>
              <a:rPr lang="en-US" sz="2800" dirty="0" err="1" smtClean="0"/>
              <a:t>subframe</a:t>
            </a:r>
            <a:r>
              <a:rPr lang="en-US" sz="2800" dirty="0" smtClean="0"/>
              <a:t> is according to:</a:t>
            </a:r>
          </a:p>
          <a:p>
            <a:pPr lvl="1" hangingPunct="0"/>
            <a:r>
              <a:rPr lang="en-US" sz="2400" dirty="0" smtClean="0"/>
              <a:t>One ACK/NACK bit is generated </a:t>
            </a:r>
            <a:r>
              <a:rPr lang="en-US" sz="2400" dirty="0" err="1" smtClean="0"/>
              <a:t>corrresponding</a:t>
            </a:r>
            <a:r>
              <a:rPr lang="en-US" sz="2400" dirty="0" smtClean="0"/>
              <a:t> to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index of the last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carrying the PDSCH</a:t>
            </a:r>
          </a:p>
          <a:p>
            <a:pPr lvl="1" hangingPunct="0"/>
            <a:r>
              <a:rPr lang="en-US" sz="2400" dirty="0" smtClean="0"/>
              <a:t>The ACK/NACK bit is used in bundling/multiplexing of PUCCH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3456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103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details of PUCCH design for MTC</vt:lpstr>
      <vt:lpstr>Proposal: PUCCH resource determination</vt:lpstr>
      <vt:lpstr>Proposal: ACK/NACK bundling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167</cp:revision>
  <dcterms:created xsi:type="dcterms:W3CDTF">2006-08-16T00:00:00Z</dcterms:created>
  <dcterms:modified xsi:type="dcterms:W3CDTF">2015-11-22T02:50:02Z</dcterms:modified>
</cp:coreProperties>
</file>