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0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7" autoAdjust="0"/>
    <p:restoredTop sz="86156" autoAdjust="0"/>
  </p:normalViewPr>
  <p:slideViewPr>
    <p:cSldViewPr>
      <p:cViewPr>
        <p:scale>
          <a:sx n="90" d="100"/>
          <a:sy n="90" d="100"/>
        </p:scale>
        <p:origin x="-42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5F3E7-614F-4DAB-84A4-92574CFD9B50}" type="datetimeFigureOut">
              <a:rPr lang="en-US" smtClean="0"/>
              <a:t>11/21/2015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63F13-A0B7-4417-B096-3DC6679AC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Collision Handling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Panasonic, Samsung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46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</a:t>
            </a:r>
            <a:r>
              <a:rPr lang="en-US" sz="2000" dirty="0"/>
              <a:t>157885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#83	</a:t>
            </a:r>
            <a:endParaRPr lang="en-CA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</a:t>
            </a: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USA, 15th - 22th November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Downlink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When in RRC_CONNECTED, </a:t>
            </a:r>
            <a:r>
              <a:rPr lang="en-US" sz="2000" dirty="0" smtClean="0"/>
              <a:t>MPDCCH scheduling RAR and </a:t>
            </a:r>
            <a:r>
              <a:rPr lang="en-US" sz="2000" dirty="0" smtClean="0"/>
              <a:t>PDSCH </a:t>
            </a:r>
            <a:r>
              <a:rPr lang="en-US" sz="2000" dirty="0" smtClean="0"/>
              <a:t>conveying RAR that </a:t>
            </a:r>
            <a:r>
              <a:rPr lang="en-US" sz="2000" dirty="0" smtClean="0"/>
              <a:t>are </a:t>
            </a:r>
            <a:r>
              <a:rPr lang="en-US" sz="2000" dirty="0" smtClean="0"/>
              <a:t>related </a:t>
            </a:r>
            <a:r>
              <a:rPr lang="en-US" sz="2000" dirty="0" smtClean="0"/>
              <a:t>to </a:t>
            </a:r>
            <a:r>
              <a:rPr lang="en-US" sz="2000" u="sng" dirty="0" smtClean="0"/>
              <a:t>M-PDCCH order </a:t>
            </a:r>
            <a:r>
              <a:rPr lang="en-US" sz="2000" dirty="0" smtClean="0"/>
              <a:t>is prioritized </a:t>
            </a:r>
            <a:r>
              <a:rPr lang="en-US" sz="2000" dirty="0" smtClean="0"/>
              <a:t>over </a:t>
            </a:r>
            <a:r>
              <a:rPr lang="en-US" sz="2000" dirty="0" smtClean="0"/>
              <a:t>any other unicast DL reception</a:t>
            </a:r>
            <a:endParaRPr lang="en-US" sz="2000" dirty="0" smtClean="0"/>
          </a:p>
          <a:p>
            <a:r>
              <a:rPr lang="en-US" sz="2000" dirty="0" smtClean="0"/>
              <a:t>If </a:t>
            </a:r>
            <a:r>
              <a:rPr lang="en-US" sz="2000" dirty="0" smtClean="0"/>
              <a:t>scheduled PDSCH reception </a:t>
            </a:r>
            <a:r>
              <a:rPr lang="en-US" sz="2000" dirty="0"/>
              <a:t>and </a:t>
            </a:r>
            <a:r>
              <a:rPr lang="en-US" sz="2000" dirty="0" smtClean="0"/>
              <a:t>M-PDCCH  </a:t>
            </a:r>
            <a:r>
              <a:rPr lang="en-US" sz="2000" dirty="0"/>
              <a:t>monitoring </a:t>
            </a:r>
            <a:r>
              <a:rPr lang="en-US" sz="2000" dirty="0" smtClean="0"/>
              <a:t>opportunity fully or partially overlap in time and </a:t>
            </a:r>
            <a:r>
              <a:rPr lang="en-US" sz="2000" dirty="0" smtClean="0"/>
              <a:t>are </a:t>
            </a:r>
            <a:r>
              <a:rPr lang="en-US" sz="2000" dirty="0"/>
              <a:t>located </a:t>
            </a:r>
            <a:r>
              <a:rPr lang="en-US" sz="2000" dirty="0" smtClean="0"/>
              <a:t>at different </a:t>
            </a:r>
            <a:r>
              <a:rPr lang="en-US" sz="2000" dirty="0" err="1" smtClean="0"/>
              <a:t>narrowbands</a:t>
            </a:r>
            <a:r>
              <a:rPr lang="en-US" sz="2000" dirty="0" smtClean="0"/>
              <a:t>, </a:t>
            </a:r>
            <a:r>
              <a:rPr lang="en-US" sz="2000" dirty="0" smtClean="0"/>
              <a:t>scheduled </a:t>
            </a:r>
            <a:r>
              <a:rPr lang="en-US" sz="2000" dirty="0"/>
              <a:t>PDSCH reception is prioritized </a:t>
            </a:r>
            <a:r>
              <a:rPr lang="en-US" sz="2000" dirty="0" smtClean="0"/>
              <a:t>over  </a:t>
            </a:r>
            <a:r>
              <a:rPr lang="en-US" sz="2000" dirty="0"/>
              <a:t>M-PDCCH monitoring </a:t>
            </a:r>
            <a:r>
              <a:rPr lang="en-US" sz="2000" dirty="0" smtClean="0"/>
              <a:t>opportunity</a:t>
            </a:r>
          </a:p>
          <a:p>
            <a:pPr lvl="1"/>
            <a:r>
              <a:rPr lang="en-US" sz="2000" dirty="0" smtClean="0"/>
              <a:t>Note: </a:t>
            </a:r>
            <a:r>
              <a:rPr lang="en-US" sz="2000" dirty="0"/>
              <a:t>If scheduled PDSCH reception and M-PDCCH  monitoring opportunity are located at </a:t>
            </a:r>
            <a:r>
              <a:rPr lang="en-US" sz="2000" dirty="0" smtClean="0"/>
              <a:t>the same </a:t>
            </a:r>
            <a:r>
              <a:rPr lang="en-US" sz="2000" dirty="0" err="1"/>
              <a:t>narrowbands</a:t>
            </a:r>
            <a:r>
              <a:rPr lang="en-US" sz="2000" dirty="0"/>
              <a:t>, </a:t>
            </a:r>
            <a:r>
              <a:rPr lang="en-US" sz="2000" dirty="0" smtClean="0"/>
              <a:t>UE performs both functions:</a:t>
            </a:r>
          </a:p>
          <a:p>
            <a:pPr lvl="2"/>
            <a:r>
              <a:rPr lang="en-US" sz="1600" dirty="0" smtClean="0"/>
              <a:t>Receives the scheduled PDSCH</a:t>
            </a:r>
          </a:p>
          <a:p>
            <a:pPr lvl="2"/>
            <a:r>
              <a:rPr lang="en-US" sz="1600" dirty="0" smtClean="0"/>
              <a:t>Monitors M-PDCCH candidates in resources not occupied by the PDSCH</a:t>
            </a:r>
            <a:endParaRPr lang="en-US" sz="1600" dirty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2303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CSI-RS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UE assumes that </a:t>
            </a:r>
            <a:r>
              <a:rPr lang="en-US" dirty="0" smtClean="0"/>
              <a:t>M-PDCCH/PDSCH </a:t>
            </a:r>
            <a:r>
              <a:rPr lang="en-US" dirty="0"/>
              <a:t>REs occupied by </a:t>
            </a:r>
            <a:r>
              <a:rPr lang="en-US" dirty="0" smtClean="0"/>
              <a:t>CSI-RS are </a:t>
            </a:r>
            <a:r>
              <a:rPr lang="en-US" dirty="0"/>
              <a:t>punctured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462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4986</TotalTime>
  <Words>126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Collision Handling for MTC</vt:lpstr>
      <vt:lpstr>Proposal: Downlink</vt:lpstr>
      <vt:lpstr>Proposal: CSI-RS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Granularity for MTC</dc:title>
  <dc:creator>Gus Vos</dc:creator>
  <cp:lastModifiedBy>Yufei Blankenship</cp:lastModifiedBy>
  <cp:revision>387</cp:revision>
  <dcterms:created xsi:type="dcterms:W3CDTF">2006-08-16T00:00:00Z</dcterms:created>
  <dcterms:modified xsi:type="dcterms:W3CDTF">2015-11-22T02:53:36Z</dcterms:modified>
</cp:coreProperties>
</file>