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remaining issues of random access procedure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</a:t>
            </a:r>
            <a:r>
              <a:rPr lang="en-US" altLang="zh-CN" sz="2400" dirty="0" smtClean="0"/>
              <a:t>R1-157882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Msg3/Msg4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5357192"/>
          </a:xfrm>
        </p:spPr>
        <p:txBody>
          <a:bodyPr>
            <a:noAutofit/>
          </a:bodyPr>
          <a:lstStyle/>
          <a:p>
            <a:pPr lvl="0" fontAlgn="base" hangingPunct="0">
              <a:buFont typeface="Arial"/>
              <a:buChar char="•"/>
              <a:tabLst>
                <a:tab pos="685800" algn="l"/>
              </a:tabLst>
            </a:pPr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Background [RAN1 #83 agreements]</a:t>
            </a:r>
          </a:p>
          <a:p>
            <a:pPr lvl="0" fontAlgn="base" hangingPunct="0">
              <a:buNone/>
            </a:pPr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The narrowband index of M-PDCCH for Msg3 re-transmission or Msg4 transmission is determined by down-selecting one of the following (no additional higher-layer impact) </a:t>
            </a:r>
            <a:endParaRPr lang="zh-CN" altLang="zh-CN" sz="16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 hangingPunct="0"/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1: implicitly derived by the preamble index of the last successful PRACH attempt</a:t>
            </a:r>
            <a:endParaRPr lang="zh-CN" altLang="zh-CN" sz="16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 hangingPunct="0"/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2: indicated in RAR using 2-bit, as part of the RAR UL grant</a:t>
            </a:r>
          </a:p>
          <a:p>
            <a:pPr marL="571500" lvl="1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Proposal</a:t>
            </a:r>
            <a:r>
              <a:rPr lang="en-US" altLang="zh-CN" sz="16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 </a:t>
            </a:r>
            <a:r>
              <a:rPr lang="en-US" altLang="zh-CN" sz="1600" dirty="0" smtClean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assuming 2 bits </a:t>
            </a:r>
            <a:r>
              <a:rPr lang="en-US" altLang="zh-CN" sz="1600" dirty="0" smtClean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in MAC RAR header or the first MAC RAR indicates the available narrowband N_NB </a:t>
            </a:r>
            <a:r>
              <a:rPr lang="en-US" altLang="zh-CN" sz="1600" dirty="0" smtClean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for Msg3 retransmission and Msg4: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NB_RAR = narrowband used for first subframe of M-PDCCH for RAR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NB_Msg34 =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narrowband used for first subframe of M-PDCCH for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Msg3 retransmission and first subframe of M-PDCCH for Msg4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N_NB =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total number of DL narrowbands in the system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bandwidth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Example, N_NB=4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28750" lvl="3" indent="-571500" fontAlgn="base" hangingPunct="0">
              <a:tabLst>
                <a:tab pos="1143000" algn="l"/>
              </a:tabLst>
            </a:pP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Preamb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 index mode N_NB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=00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+ 0) mod N_NB</a:t>
            </a:r>
          </a:p>
          <a:p>
            <a:pPr marL="1428750" lvl="3" indent="-571500" fontAlgn="base" hangingPunct="0">
              <a:tabLst>
                <a:tab pos="1143000" algn="l"/>
              </a:tabLst>
            </a:pP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Preamble index mode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N_NB=01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NB_Msg34 = (NB_RAR +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mod N_NB</a:t>
            </a:r>
          </a:p>
          <a:p>
            <a:pPr marL="1428750" lvl="3" indent="-571500" fontAlgn="base" hangingPunct="0">
              <a:tabLst>
                <a:tab pos="1143000" algn="l"/>
              </a:tabLst>
            </a:pP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Preamble index mode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N_NB=10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NB_Msg34 = (NB_RAR +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mod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N_NB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28750" lvl="3" indent="-571500" fontAlgn="base" hangingPunct="0">
              <a:tabLst>
                <a:tab pos="1143000" algn="l"/>
              </a:tabLst>
            </a:pP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Preamble index mode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N_NB=11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NB_Msg34 = (NB_RAR +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mod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N_NB</a:t>
            </a:r>
          </a:p>
          <a:p>
            <a:pPr marL="571500" lvl="1" indent="-571500" fontAlgn="base" hangingPunct="0">
              <a:tabLst>
                <a:tab pos="1143000" algn="l"/>
              </a:tabLst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Batang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210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remaining issues of random access procedure</vt:lpstr>
      <vt:lpstr>Proposals for Msg3/Msg4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Matthew Webb</cp:lastModifiedBy>
  <cp:revision>80</cp:revision>
  <dcterms:created xsi:type="dcterms:W3CDTF">2015-11-15T19:00:12Z</dcterms:created>
  <dcterms:modified xsi:type="dcterms:W3CDTF">2015-11-22T00:46:16Z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(4)yTzuMrnIM0SsCscGBe+AuC3w+9gpTP+79xIVLHYtH03kThnRoucTd2JYWwc4/OXycE5F2Zxf
I4YJL7go9kTd3x8T1CNNro68jze25b/GHpbYEizCNAd44hsRJg2F827HULfiQ+Ngiqy5GeRz
S4ZRsI6lJGj9BNJy22VbLVC6sZUmAvXe6V6N9zBLZoob8kHvlicnGnSxBw++ub07+8E8pYYc
C6MHRAl+ETc/H4ft8N</vt:lpwstr>
  </property>
  <property fmtid="{D5CDD505-2E9C-101B-9397-08002B2CF9AE}" pid="3" name="_new_ms_pID_725431">
    <vt:lpwstr>M03z3SPn5IIBzffswLPQcIivQDGX93zvnZZajHybwmfKEopBtWOpxY
MfYNQH09TUFZOR0dqM4V1a4mhZLcKMb/d5ypdM6djnXtycE83uo+Ryti+LduZFzXb4+BxVh6
Ywp386f5usBRrL0ILXzCzjRYSUu06lAxjunCpyWmzgwckzfswYsb4rcos0PZty3GHtd+4KZ7
IDqSJgDUtKjqXRH1ynRguz5NiVaBGEtR/xIp</vt:lpwstr>
  </property>
  <property fmtid="{D5CDD505-2E9C-101B-9397-08002B2CF9AE}" pid="4" name="_new_ms_pID_725432">
    <vt:lpwstr>pkKX9KWYHbA28qf7RAXMOoyEv3Ww1dTQ0Qri
BaREKphugjqZv+c6ivx4iJH1NAugvSJ6GyAN6ItP26KB4TDbxLc/T0q2uMhm/zZq76yUiB9i
XeRP+kylgHJI9MQul4I3+HmHtGq7rLJ7RiIYPfXyuW/tejZR090DXCgcO5FSFeh4jYnjJZmr
8K9D33G/riHKF5hWzs1YVGj+NfOPYxLZuLw0OYlE+hVuVBbMEr8OvW</vt:lpwstr>
  </property>
  <property fmtid="{D5CDD505-2E9C-101B-9397-08002B2CF9AE}" pid="5" name="_new_ms_pID_725433">
    <vt:lpwstr>accudcvHTlatiO5Jbc
sWD6iQ==</vt:lpwstr>
  </property>
  <property fmtid="{D5CDD505-2E9C-101B-9397-08002B2CF9AE}" pid="6" name="sflag">
    <vt:lpwstr>1448144942</vt:lpwstr>
  </property>
</Properties>
</file>