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3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1" autoAdjust="0"/>
    <p:restoredTop sz="94660"/>
  </p:normalViewPr>
  <p:slideViewPr>
    <p:cSldViewPr>
      <p:cViewPr varScale="1">
        <p:scale>
          <a:sx n="87" d="100"/>
          <a:sy n="87" d="100"/>
        </p:scale>
        <p:origin x="17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smtClean="0"/>
              <a:t>on remaining </a:t>
            </a:r>
            <a:r>
              <a:rPr lang="en-US" dirty="0" smtClean="0"/>
              <a:t>details on SPS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Nokia, Intel, Samsung</a:t>
            </a: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28600" y="228600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#83	</a:t>
            </a:r>
            <a:endParaRPr lang="en-CA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USA, 15th - 22th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grant validation for activation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following fields are reserved for the activation DCI</a:t>
            </a:r>
          </a:p>
          <a:p>
            <a:pPr lvl="1"/>
            <a:r>
              <a:rPr lang="en-US" dirty="0" smtClean="0"/>
              <a:t>M1A:</a:t>
            </a:r>
          </a:p>
          <a:p>
            <a:pPr lvl="2"/>
            <a:r>
              <a:rPr lang="en-US" dirty="0" smtClean="0"/>
              <a:t>TPC for PUCCH: used to select PUCCH configuration from the 4 configured in RRC</a:t>
            </a:r>
          </a:p>
          <a:p>
            <a:pPr lvl="2"/>
            <a:r>
              <a:rPr lang="en-US" dirty="0" smtClean="0"/>
              <a:t>HARQ process number</a:t>
            </a:r>
          </a:p>
          <a:p>
            <a:pPr lvl="2"/>
            <a:r>
              <a:rPr lang="en-US" dirty="0" smtClean="0"/>
              <a:t>RV</a:t>
            </a:r>
          </a:p>
          <a:p>
            <a:pPr lvl="1"/>
            <a:r>
              <a:rPr lang="en-US" dirty="0" smtClean="0"/>
              <a:t>M0A:</a:t>
            </a:r>
          </a:p>
          <a:p>
            <a:pPr lvl="2"/>
            <a:r>
              <a:rPr lang="en-US" dirty="0" smtClean="0"/>
              <a:t>TPC command for scheduled PUSCH.</a:t>
            </a:r>
          </a:p>
          <a:p>
            <a:pPr lvl="2"/>
            <a:r>
              <a:rPr lang="en-US" dirty="0" smtClean="0"/>
              <a:t>Cyclic shift DMRS</a:t>
            </a:r>
          </a:p>
          <a:p>
            <a:pPr lvl="2"/>
            <a:r>
              <a:rPr lang="en-US" dirty="0" smtClean="0"/>
              <a:t>HARQ process number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The repetition number is derived from DCI following the same mechanism as dynamic PDSCH/PUSCH.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21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grant validation for deactivation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following fields are reserved for the deactivation DCI</a:t>
            </a:r>
          </a:p>
          <a:p>
            <a:pPr lvl="1"/>
            <a:r>
              <a:rPr lang="en-US" dirty="0" smtClean="0"/>
              <a:t>M1A:</a:t>
            </a:r>
          </a:p>
          <a:p>
            <a:pPr lvl="2"/>
            <a:r>
              <a:rPr lang="en-US" dirty="0" smtClean="0"/>
              <a:t>Field(s) used for resource allocation</a:t>
            </a:r>
          </a:p>
          <a:p>
            <a:pPr lvl="2"/>
            <a:r>
              <a:rPr lang="en-US" dirty="0" smtClean="0"/>
              <a:t>HARQ process number</a:t>
            </a:r>
          </a:p>
          <a:p>
            <a:pPr lvl="2"/>
            <a:r>
              <a:rPr lang="en-US" dirty="0" smtClean="0"/>
              <a:t>MCS</a:t>
            </a:r>
          </a:p>
          <a:p>
            <a:pPr lvl="2"/>
            <a:r>
              <a:rPr lang="en-US" dirty="0" smtClean="0"/>
              <a:t>RV</a:t>
            </a:r>
          </a:p>
          <a:p>
            <a:pPr lvl="2"/>
            <a:r>
              <a:rPr lang="en-US" dirty="0" smtClean="0"/>
              <a:t>Repetition number</a:t>
            </a:r>
          </a:p>
          <a:p>
            <a:pPr lvl="1"/>
            <a:r>
              <a:rPr lang="en-US" dirty="0" smtClean="0"/>
              <a:t>M0A:</a:t>
            </a:r>
          </a:p>
          <a:p>
            <a:pPr lvl="2"/>
            <a:r>
              <a:rPr lang="en-US" dirty="0"/>
              <a:t>Field(s) used for resource allocation</a:t>
            </a:r>
          </a:p>
          <a:p>
            <a:pPr lvl="2"/>
            <a:r>
              <a:rPr lang="en-US" dirty="0" smtClean="0"/>
              <a:t>MCS and RV</a:t>
            </a:r>
          </a:p>
          <a:p>
            <a:pPr lvl="2"/>
            <a:r>
              <a:rPr lang="en-US" dirty="0" smtClean="0"/>
              <a:t>TPC command for scheduled PUSCH</a:t>
            </a:r>
          </a:p>
          <a:p>
            <a:pPr lvl="2"/>
            <a:r>
              <a:rPr lang="en-US" dirty="0" smtClean="0"/>
              <a:t>DMRS Cyclic shift</a:t>
            </a:r>
          </a:p>
          <a:p>
            <a:pPr lvl="2"/>
            <a:r>
              <a:rPr lang="en-US" dirty="0" smtClean="0"/>
              <a:t>Repetition number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88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on prioritization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Dynamically scheduled PDSCH and PUSCH have higher priority than semi-persistent scheduled PDSCH and PUSCH</a:t>
            </a:r>
          </a:p>
          <a:p>
            <a:endParaRPr lang="en-US" dirty="0"/>
          </a:p>
          <a:p>
            <a:r>
              <a:rPr lang="en-US" dirty="0" smtClean="0"/>
              <a:t>For collisions between semi-persistent scheduled PDSCH and PUSCH and other channels, same rules as dynamically scheduled PDSCH and PUSCH apply.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07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</TotalTime>
  <Words>175</Words>
  <Application>Microsoft Office PowerPoint</Application>
  <PresentationFormat>On-screen Show (4:3)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remaining details on SPS</vt:lpstr>
      <vt:lpstr>Proposal: grant validation for activation</vt:lpstr>
      <vt:lpstr>Proposal: grant validation for deactivation</vt:lpstr>
      <vt:lpstr>Proposals on prioritization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Rico-Alvarino, Alberto</cp:lastModifiedBy>
  <cp:revision>144</cp:revision>
  <dcterms:created xsi:type="dcterms:W3CDTF">2006-08-16T00:00:00Z</dcterms:created>
  <dcterms:modified xsi:type="dcterms:W3CDTF">2015-11-21T20:03:08Z</dcterms:modified>
</cp:coreProperties>
</file>