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88" r:id="rId8"/>
    <p:sldId id="287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3DE24-5226-4BD8-8F87-F42BBA56E565}" type="datetimeFigureOut">
              <a:rPr lang="en-US" altLang="ko-KR"/>
              <a:pPr>
                <a:defRPr/>
              </a:pPr>
              <a:t>11/21/2015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D99B6-5ABE-4D8B-A1BF-07C888CB7A6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C8EC8-BE25-4D6C-8DBC-900881DB38D9}" type="datetimeFigureOut">
              <a:rPr lang="en-US" altLang="ko-KR"/>
              <a:pPr>
                <a:defRPr/>
              </a:pPr>
              <a:t>11/21/2015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318DA-BF5A-4AC8-9D45-3EFA8856395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77A8D-1FB5-4F44-9A0A-CA1F7AB9FA1B}" type="datetimeFigureOut">
              <a:rPr lang="en-US" altLang="ko-KR"/>
              <a:pPr>
                <a:defRPr/>
              </a:pPr>
              <a:t>11/21/2015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3FC6D-EADD-4E29-931D-A36D0D42966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67D3E-B82F-40A4-930B-943E397EB49F}" type="datetimeFigureOut">
              <a:rPr lang="en-US" altLang="ko-KR"/>
              <a:pPr>
                <a:defRPr/>
              </a:pPr>
              <a:t>11/21/2015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894EA-2250-4B39-B738-A045B495E38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D31D3-EFD8-46A1-84B5-E671EFA6A181}" type="datetimeFigureOut">
              <a:rPr lang="en-US" altLang="ko-KR"/>
              <a:pPr>
                <a:defRPr/>
              </a:pPr>
              <a:t>11/21/2015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B6F23-06BF-4519-A049-C2436DBF04B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52463-3ED7-4532-A5E9-D0CA30E1A9F1}" type="datetimeFigureOut">
              <a:rPr lang="en-US" altLang="ko-KR"/>
              <a:pPr>
                <a:defRPr/>
              </a:pPr>
              <a:t>11/21/2015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70919-84EB-48B6-8F19-8BFFD52242D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3F89A-7B32-42E7-BEE0-82C524D2531A}" type="datetimeFigureOut">
              <a:rPr lang="en-US" altLang="ko-KR"/>
              <a:pPr>
                <a:defRPr/>
              </a:pPr>
              <a:t>11/21/2015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A1388-2B4B-4484-B789-E8FFB5C3A87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8B063-62E0-4A32-A851-8712B0FD6391}" type="datetimeFigureOut">
              <a:rPr lang="en-US" altLang="ko-KR"/>
              <a:pPr>
                <a:defRPr/>
              </a:pPr>
              <a:t>11/21/2015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73BF2-878E-4B9C-931F-1F9C4008906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88F4F-F985-441E-A5D9-C83C51AB2535}" type="datetimeFigureOut">
              <a:rPr lang="en-US" altLang="ko-KR"/>
              <a:pPr>
                <a:defRPr/>
              </a:pPr>
              <a:t>11/21/2015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76F91-BACF-4211-B02E-A2B65A4E599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D2D31-4529-408E-B268-97ECC8AD7133}" type="datetimeFigureOut">
              <a:rPr lang="en-US" altLang="ko-KR"/>
              <a:pPr>
                <a:defRPr/>
              </a:pPr>
              <a:t>11/21/2015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20FE2-D5D2-4BAE-B88C-6D35D39EA32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DB797-02AF-4391-BC28-0779B5AF0FFE}" type="datetimeFigureOut">
              <a:rPr lang="en-US" altLang="ko-KR"/>
              <a:pPr>
                <a:defRPr/>
              </a:pPr>
              <a:t>11/21/2015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563DE-FEB6-4BDB-9C26-B8BA820CD33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굴림" charset="-127"/>
              </a:defRPr>
            </a:lvl1pPr>
          </a:lstStyle>
          <a:p>
            <a:pPr>
              <a:defRPr/>
            </a:pPr>
            <a:fld id="{D51179B3-77AC-425E-87A8-C51E95C54C6D}" type="datetimeFigureOut">
              <a:rPr lang="en-US" altLang="ko-KR"/>
              <a:pPr>
                <a:defRPr/>
              </a:pPr>
              <a:t>11/21/2015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굴림" charset="-127"/>
              </a:defRPr>
            </a:lvl1pPr>
          </a:lstStyle>
          <a:p>
            <a:pPr>
              <a:defRPr/>
            </a:pPr>
            <a:fld id="{F30616EE-86B4-471D-BF15-38A18C07ABF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286000"/>
            <a:ext cx="7772400" cy="183197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</a:t>
            </a:r>
            <a:r>
              <a:rPr lang="en-US" altLang="en-US" dirty="0" smtClean="0"/>
              <a:t>ED threshold for LAA only scenario</a:t>
            </a:r>
            <a:endParaRPr lang="en-US" alt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191000"/>
            <a:ext cx="7239000" cy="1752600"/>
          </a:xfrm>
        </p:spPr>
        <p:txBody>
          <a:bodyPr/>
          <a:lstStyle/>
          <a:p>
            <a:pPr eaLnBrk="1" hangingPunct="1"/>
            <a:r>
              <a:rPr lang="en-US" altLang="ko-KR" sz="2800" dirty="0" err="1" smtClean="0">
                <a:solidFill>
                  <a:schemeClr val="tx1"/>
                </a:solidFill>
              </a:rPr>
              <a:t>Huawei</a:t>
            </a:r>
            <a:r>
              <a:rPr lang="en-US" altLang="ko-KR" sz="2800" dirty="0" smtClean="0">
                <a:solidFill>
                  <a:schemeClr val="tx1"/>
                </a:solidFill>
              </a:rPr>
              <a:t>, </a:t>
            </a:r>
            <a:r>
              <a:rPr lang="en-US" altLang="ko-KR" sz="2800" dirty="0" smtClean="0">
                <a:solidFill>
                  <a:schemeClr val="tx1"/>
                </a:solidFill>
              </a:rPr>
              <a:t>HiSilicon, LGE, ZTE </a:t>
            </a:r>
            <a:endParaRPr lang="en-US" altLang="ko-KR" sz="2800" dirty="0" smtClean="0">
              <a:solidFill>
                <a:schemeClr val="tx1"/>
              </a:solidFill>
              <a:ea typeface="굴림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#83				        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57874</a:t>
            </a:r>
            <a:endParaRPr lang="en-US" altLang="zh-CN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Anaheim, USA</a:t>
            </a: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22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November 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6.2.3.1</a:t>
            </a:r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sz="2400" u="sng" dirty="0" smtClean="0"/>
              <a:t>Agreement: </a:t>
            </a:r>
          </a:p>
          <a:p>
            <a:pPr lvl="0"/>
            <a:r>
              <a:rPr lang="en-US" sz="2000" i="1" dirty="0" smtClean="0"/>
              <a:t>If the absence of any other technology sharing the carrier can be guaranteed on a long term basis (e.g. by level of regulation), the maximum energy detection threshold used by LAA is</a:t>
            </a:r>
          </a:p>
          <a:p>
            <a:pPr lvl="1"/>
            <a:r>
              <a:rPr lang="en-US" sz="1800" i="1" dirty="0" smtClean="0"/>
              <a:t>Min(X, Y)  </a:t>
            </a:r>
          </a:p>
          <a:p>
            <a:pPr lvl="2"/>
            <a:r>
              <a:rPr lang="en-US" i="1" dirty="0" smtClean="0"/>
              <a:t>X = -75 </a:t>
            </a:r>
            <a:r>
              <a:rPr lang="en-US" i="1" dirty="0" err="1" smtClean="0"/>
              <a:t>dBm</a:t>
            </a:r>
            <a:r>
              <a:rPr lang="en-US" i="1" dirty="0" smtClean="0"/>
              <a:t>/MHz+ 10*log10(</a:t>
            </a:r>
            <a:r>
              <a:rPr lang="en-US" i="1" dirty="0" err="1" smtClean="0"/>
              <a:t>BWMHz</a:t>
            </a:r>
            <a:r>
              <a:rPr lang="en-US" i="1" dirty="0" smtClean="0"/>
              <a:t>) </a:t>
            </a:r>
          </a:p>
          <a:p>
            <a:pPr lvl="3"/>
            <a:r>
              <a:rPr lang="en-US" i="1" dirty="0" smtClean="0">
                <a:solidFill>
                  <a:srgbClr val="FF0000"/>
                </a:solidFill>
              </a:rPr>
              <a:t>FFS: Replacing X with a larger value</a:t>
            </a:r>
          </a:p>
          <a:p>
            <a:pPr lvl="1"/>
            <a:endParaRPr lang="en-US" sz="1050" dirty="0" smtClean="0"/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Some observation from evaluation: </a:t>
            </a:r>
            <a:endParaRPr lang="en-US" sz="2400" dirty="0" smtClean="0"/>
          </a:p>
          <a:p>
            <a:r>
              <a:rPr lang="en-US" sz="2000" dirty="0" smtClean="0"/>
              <a:t>Higher X is beneficial for achieving better LAA performance in case of intra- and inter- operator deployment. </a:t>
            </a:r>
          </a:p>
          <a:p>
            <a:endParaRPr lang="en-US" sz="1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altLang="ko-KR" smtClean="0"/>
              <a:t>Proposal </a:t>
            </a:r>
            <a:endParaRPr lang="ko-KR" altLang="en-US" smtClean="0"/>
          </a:p>
        </p:txBody>
      </p:sp>
      <p:sp>
        <p:nvSpPr>
          <p:cNvPr id="4099" name="내용 개체 틀 2"/>
          <p:cNvSpPr>
            <a:spLocks noGrp="1"/>
          </p:cNvSpPr>
          <p:nvPr>
            <p:ph idx="1"/>
          </p:nvPr>
        </p:nvSpPr>
        <p:spPr>
          <a:xfrm>
            <a:off x="533400" y="1371600"/>
            <a:ext cx="8229600" cy="4525963"/>
          </a:xfrm>
        </p:spPr>
        <p:txBody>
          <a:bodyPr/>
          <a:lstStyle/>
          <a:p>
            <a:pPr marL="342900" lvl="2" indent="-342900">
              <a:defRPr/>
            </a:pPr>
            <a:r>
              <a:rPr lang="en-US" dirty="0" smtClean="0"/>
              <a:t>Set X </a:t>
            </a:r>
            <a:r>
              <a:rPr lang="en-US" dirty="0" smtClean="0"/>
              <a:t>= -75 </a:t>
            </a:r>
            <a:r>
              <a:rPr lang="en-US" dirty="0" err="1" smtClean="0"/>
              <a:t>dBm</a:t>
            </a:r>
            <a:r>
              <a:rPr lang="en-US" dirty="0" smtClean="0"/>
              <a:t>/MHz+ 10*log10(</a:t>
            </a:r>
            <a:r>
              <a:rPr lang="en-US" dirty="0" err="1" smtClean="0"/>
              <a:t>BWMHz</a:t>
            </a:r>
            <a:r>
              <a:rPr lang="en-US" dirty="0" smtClean="0"/>
              <a:t>) </a:t>
            </a:r>
            <a:r>
              <a:rPr lang="en-US" dirty="0" smtClean="0">
                <a:solidFill>
                  <a:srgbClr val="FF0000"/>
                </a:solidFill>
              </a:rPr>
              <a:t>+ 10dB</a:t>
            </a:r>
            <a:endParaRPr lang="en-US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en-US" sz="2400" dirty="0" smtClean="0"/>
          </a:p>
          <a:p>
            <a:pPr lvl="1">
              <a:defRPr/>
            </a:pPr>
            <a:endParaRPr lang="en-US" altLang="ko-KR" sz="2000" dirty="0" smtClean="0"/>
          </a:p>
          <a:p>
            <a:pPr marL="457200" lvl="1" indent="0">
              <a:buFont typeface="Arial" charset="0"/>
              <a:buNone/>
              <a:defRPr/>
            </a:pPr>
            <a:endParaRPr lang="en-US" altLang="ko-KR" sz="24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p:properties xmlns:p="http://schemas.microsoft.com/office/2006/metadata/properties" xmlns:xsi="http://www.w3.org/2001/XMLSchema-instance">
  <documentManagement>
    <Links xmlns="66EEDB98-F073-460B-B9B0-9643F9FE785E" xsi:nil="true"/>
    <Owner xmlns="66EEDB98-F073-460B-B9B0-9643F9FE785E">
      <UserInfo xmlns="66EEDB98-F073-460B-B9B0-9643F9FE785E">
        <DisplayName xmlns="66EEDB98-F073-460B-B9B0-9643F9FE785E"/>
        <AccountId xmlns="66EEDB98-F073-460B-B9B0-9643F9FE785E" xsi:nil="true"/>
        <AccountType xmlns="66EEDB98-F073-460B-B9B0-9643F9FE785E"/>
      </UserInfo>
    </Owner>
    <Status xmlns="66EEDB98-F073-460B-B9B0-9643F9FE785E">Draft</Status>
  </documentManagement>
</p:properti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2BA79857-0474-4C08-B773-186E5449B0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BA0883C-C571-4E02-A97A-4065DB5D4B6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CF2227C-5B97-413C-A48C-507005D384A8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7074002A-B72E-4275-BD1B-BEC52E55F608}">
  <ds:schemaRefs>
    <ds:schemaRef ds:uri="http://schemas.microsoft.com/office/2006/metadata/properties"/>
    <ds:schemaRef ds:uri="66EEDB98-F073-460B-B9B0-9643F9FE785E"/>
  </ds:schemaRefs>
</ds:datastoreItem>
</file>

<file path=customXml/itemProps5.xml><?xml version="1.0" encoding="utf-8"?>
<ds:datastoreItem xmlns:ds="http://schemas.openxmlformats.org/officeDocument/2006/customXml" ds:itemID="{1D0EC6B4-BCC7-4B0A-8D26-3894961E24F6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7002</TotalTime>
  <Words>121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ED threshold for LAA only scenario</vt:lpstr>
      <vt:lpstr>Background</vt:lpstr>
      <vt:lpstr>Proposal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l00138899</cp:lastModifiedBy>
  <cp:revision>371</cp:revision>
  <dcterms:created xsi:type="dcterms:W3CDTF">2006-08-16T00:00:00Z</dcterms:created>
  <dcterms:modified xsi:type="dcterms:W3CDTF">2015-11-21T18:29:59Z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H4P5ACNAWDMP-2-3460</vt:lpwstr>
  </property>
  <property fmtid="{D5CDD505-2E9C-101B-9397-08002B2CF9AE}" pid="3" name="_dlc_DocIdItemGuid">
    <vt:lpwstr>5965e94f-4515-403b-a66c-f0759ecdfb7d</vt:lpwstr>
  </property>
  <property fmtid="{D5CDD505-2E9C-101B-9397-08002B2CF9AE}" pid="4" name="_dlc_DocIdUrl">
    <vt:lpwstr>http://projects/sites/LTED/_layouts/DocIdRedir.aspx?ID=H4P5ACNAWDMP-2-3460, H4P5ACNAWDMP-2-3460</vt:lpwstr>
  </property>
  <property fmtid="{D5CDD505-2E9C-101B-9397-08002B2CF9AE}" pid="5" name="sflag">
    <vt:lpwstr>1447522090</vt:lpwstr>
  </property>
  <property fmtid="{D5CDD505-2E9C-101B-9397-08002B2CF9AE}" pid="6" name="_new_ms_pID_72543">
    <vt:lpwstr>(3)rjIA5GIQUrqaJCnYIWTUdeRIYlbqqt5Q89HW1A4TodFIDYw1NENmiqptjiRO2jkqKMuGWHM6
AHfjrsPojfJA22JlkWsYWPZe8AMGEFxI4OvXd5I6zTg0+WjjACAS24y3L0tp97yvMvNJt+W3
mx3Yd/ymlWQJuhOrFtqcpf1lKmXPAUjFcSitaQfkfucQWJWuKWiaN/X1lEBirjxqP3ZDhGzz
EvmtrxER8ID8Wzlz4C</vt:lpwstr>
  </property>
  <property fmtid="{D5CDD505-2E9C-101B-9397-08002B2CF9AE}" pid="7" name="_new_ms_pID_72543_00">
    <vt:lpwstr>_new_ms_pID_72543</vt:lpwstr>
  </property>
  <property fmtid="{D5CDD505-2E9C-101B-9397-08002B2CF9AE}" pid="8" name="_new_ms_pID_725431">
    <vt:lpwstr>dUoJOPvVyOCMDfp2a1c+/4xj2ytocdDqxEAcXe+3rFzk5AYis39XBJ
Sq67AedhTVStuA7LmwK7dsZgKU539bmCsZfUP3POq9SMm/N/SJPpWOlbBKZ9plxs4K9vrQJ2
xjpQtvgeemdjl9RGwevdInw2o9khA+6ieCVmfomou4YkfmQ1fAoojtYjRbx97MAGjW6lC1oJ
G6WnrpxnAE76927E4V6ESgJ6NuFoYDQKid4k</vt:lpwstr>
  </property>
  <property fmtid="{D5CDD505-2E9C-101B-9397-08002B2CF9AE}" pid="9" name="_new_ms_pID_725431_00">
    <vt:lpwstr>_new_ms_pID_725431</vt:lpwstr>
  </property>
  <property fmtid="{D5CDD505-2E9C-101B-9397-08002B2CF9AE}" pid="10" name="_new_ms_pID_725432">
    <vt:lpwstr>cqmcq4ireasdf+ysuSLKQu008K5Xm9FidwcS
a9yjgu93/2m5psb4Aty+dS5tALZ9r/qttNL1g9Z+YSrPj2Ap62jFqrcDrUFsNTyYILA2iYDf
b3HGXa8rE1s3ZHetDQdoazjVsxryNw3gMGOeyDiJVxTgmDagsG5Id9r6SHoD/XWXHCqro/Dx
0xo5I0YRnTSOZqH04LtAZSsEI+u4ERugsyw=</vt:lpwstr>
  </property>
  <property fmtid="{D5CDD505-2E9C-101B-9397-08002B2CF9AE}" pid="11" name="_new_ms_pID_725432_00">
    <vt:lpwstr>_new_ms_pID_725432</vt:lpwstr>
  </property>
</Properties>
</file>