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24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PRACH frequency retuning gap for MTC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R1-157863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en-US" sz="2000" dirty="0" smtClean="0"/>
              <a:t>When the UE </a:t>
            </a:r>
            <a:r>
              <a:rPr lang="en-US" sz="2000" dirty="0"/>
              <a:t>retunes </a:t>
            </a:r>
            <a:r>
              <a:rPr lang="en-US" sz="2000" dirty="0" smtClean="0"/>
              <a:t>between a first PRACH narrowband in one subframe and a second PRACH narrowband in the next subframe, the retuning gap is assume to correspond to maximum 2 DL OFDM symbols.</a:t>
            </a:r>
          </a:p>
          <a:p>
            <a:r>
              <a:rPr lang="sv-SE" sz="2000" dirty="0" smtClean="0"/>
              <a:t>A guard time can be arranged by the UE by truncating the transmission in</a:t>
            </a:r>
            <a:endParaRPr lang="sv-SE" sz="2000" dirty="0"/>
          </a:p>
          <a:p>
            <a:pPr lvl="1"/>
            <a:r>
              <a:rPr lang="en-US" sz="2000" dirty="0" smtClean="0"/>
              <a:t>Option </a:t>
            </a:r>
            <a:r>
              <a:rPr lang="el-GR" sz="2000" dirty="0" smtClean="0"/>
              <a:t>α</a:t>
            </a:r>
            <a:r>
              <a:rPr lang="en-US" sz="2000" dirty="0" smtClean="0"/>
              <a:t>: the beginning of the later PRACH subframe</a:t>
            </a:r>
          </a:p>
          <a:p>
            <a:pPr lvl="1"/>
            <a:r>
              <a:rPr lang="en-US" sz="2000" dirty="0" smtClean="0"/>
              <a:t>Option </a:t>
            </a:r>
            <a:r>
              <a:rPr lang="el-GR" sz="2000" dirty="0" smtClean="0"/>
              <a:t>β</a:t>
            </a:r>
            <a:r>
              <a:rPr lang="en-US" sz="2000" dirty="0" smtClean="0"/>
              <a:t>: the guard time already available in the earlier subframe plus the beginning of the next PRACH subframe</a:t>
            </a:r>
          </a:p>
          <a:p>
            <a:pPr lvl="1"/>
            <a:r>
              <a:rPr lang="en-US" sz="2000" dirty="0" smtClean="0"/>
              <a:t>Option </a:t>
            </a:r>
            <a:r>
              <a:rPr lang="el-GR" sz="2000" dirty="0"/>
              <a:t>γ</a:t>
            </a:r>
            <a:r>
              <a:rPr lang="en-US" sz="2000" dirty="0" smtClean="0"/>
              <a:t>: up to the UE implementation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118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PRACH frequency retuning gap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Johan Bergman</cp:lastModifiedBy>
  <cp:revision>139</cp:revision>
  <dcterms:created xsi:type="dcterms:W3CDTF">2006-08-16T00:00:00Z</dcterms:created>
  <dcterms:modified xsi:type="dcterms:W3CDTF">2015-11-22T03:40:38Z</dcterms:modified>
</cp:coreProperties>
</file>