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</a:t>
            </a:r>
            <a:r>
              <a:rPr lang="en-US" altLang="ko-KR" dirty="0" smtClean="0"/>
              <a:t>UL grant in RAR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Lenovo, Ericsson, Samsung</a:t>
            </a:r>
            <a:endParaRPr lang="ko-KR" altLang="en-US" dirty="0"/>
          </a:p>
        </p:txBody>
      </p:sp>
      <p:sp>
        <p:nvSpPr>
          <p:cNvPr id="4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R1-157860</a:t>
            </a:r>
            <a:endParaRPr lang="en-US" altLang="ja-JP" sz="2400" dirty="0" smtClean="0">
              <a:latin typeface="Calibri" pitchFamily="34" charset="0"/>
            </a:endParaRP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6.2.1.7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7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7901220"/>
              </p:ext>
            </p:extLst>
          </p:nvPr>
        </p:nvGraphicFramePr>
        <p:xfrm>
          <a:off x="683567" y="1340768"/>
          <a:ext cx="8136904" cy="4276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/>
                <a:gridCol w="1728192"/>
                <a:gridCol w="1296144"/>
                <a:gridCol w="3312368"/>
              </a:tblGrid>
              <a:tr h="368882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DCI contents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Field size for CE mode A</a:t>
                      </a:r>
                      <a:endParaRPr lang="ko-KR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Field size for CE mode B</a:t>
                      </a:r>
                      <a:endParaRPr lang="ko-KR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</a:tr>
              <a:tr h="55332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Msg3</a:t>
                      </a:r>
                      <a:r>
                        <a:rPr lang="en-US" sz="16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</a:t>
                      </a:r>
                      <a:r>
                        <a:rPr lang="en-US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arrowband 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index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ceil(log2(number of </a:t>
                      </a:r>
                      <a:r>
                        <a:rPr lang="en-US" altLang="ko-KR" sz="16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narrowbands</a:t>
                      </a: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))</a:t>
                      </a:r>
                      <a:endParaRPr lang="ko-KR" altLang="ko-KR" sz="16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NB index of Msg3 </a:t>
                      </a:r>
                      <a:r>
                        <a:rPr lang="en-GB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scheduling</a:t>
                      </a:r>
                    </a:p>
                  </a:txBody>
                  <a:tcPr marL="71755" marR="71755" marT="0" marB="0" anchor="ctr" anchorCtr="1"/>
                </a:tc>
              </a:tr>
              <a:tr h="55332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PRB assignment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PRB location within the configured narrowband in narrowband index field.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55332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Repetition number</a:t>
                      </a:r>
                      <a:endParaRPr lang="ko-KR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lang="ko-KR" altLang="ko-KR" sz="16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repetition level of </a:t>
                      </a: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Msg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 is dynamically indicated based on a set of values configured by higher layers.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MCS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MCS/TBS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TPC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TPC is supported in CE mode A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A-CSI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A-CSI is supported in CE mode A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226129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UL</a:t>
                      </a:r>
                      <a:r>
                        <a:rPr lang="en-US" altLang="ko-KR" sz="16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delay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Msg3/4 M-PDCCH narrow</a:t>
                      </a:r>
                      <a:r>
                        <a:rPr lang="en-US" altLang="ko-KR" sz="16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band </a:t>
                      </a: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index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NB index of M-PDCCH carrying </a:t>
                      </a:r>
                      <a:r>
                        <a:rPr lang="en-US" altLang="ko-KR" sz="1600" baseline="0" dirty="0" smtClean="0">
                          <a:effectLst/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Msg3 </a:t>
                      </a:r>
                      <a:r>
                        <a:rPr lang="en-US" altLang="ko-KR" sz="1600" baseline="0" dirty="0" err="1" smtClean="0">
                          <a:effectLst/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ReTx</a:t>
                      </a:r>
                      <a:r>
                        <a:rPr lang="en-US" altLang="ko-KR" sz="1600" baseline="0" dirty="0" smtClean="0">
                          <a:effectLst/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and Msg4 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Msg3 narrowband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index in Mode 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NB_RAR = narrowband used for first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of M-PDCCH for RAR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NB_Msg3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= narrowband used for first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Msg3 PUSCH transmission</a:t>
            </a:r>
            <a:endParaRPr lang="en-US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N_NB = the total number of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UL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narrowbands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in the system bandwidth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Bits=00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+ 0) mod N_NB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Bits=01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+ 1) mod N_NB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Bits=10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+ 2) mod N_NB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Bits=11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+ 3) mod N_NB</a:t>
            </a:r>
            <a:endParaRPr lang="ko-KR" alt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Msg3/4 M-PDCCH narrowband index in Mode A and Mode 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NB_RAR = narrowband used for first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of M-PDCCH for RAR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NB_Msg34 = narrowband used for first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of M-PDCCH for Msg3 retransmission and first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of M-PDCCH for Msg4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N_NB = the total number of DL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narrowbands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in the system bandwidth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Bits=00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+ 0) mod N_NB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Bits=01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+ 1) mod N_NB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Bits=10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+ 2) mod N_NB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Bits=11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+ 3) mod N_NB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2734</TotalTime>
  <Words>327</Words>
  <Application>Microsoft Office PowerPoint</Application>
  <PresentationFormat>On-screen Show (4:3)</PresentationFormat>
  <Paragraphs>64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테마</vt:lpstr>
      <vt:lpstr>WF on UL grant in RAR</vt:lpstr>
      <vt:lpstr>Proposal</vt:lpstr>
      <vt:lpstr>Proposal </vt:lpstr>
      <vt:lpstr>Proposal 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Lenovo-111315</cp:lastModifiedBy>
  <cp:revision>70</cp:revision>
  <dcterms:created xsi:type="dcterms:W3CDTF">2006-10-05T04:04:58Z</dcterms:created>
  <dcterms:modified xsi:type="dcterms:W3CDTF">2015-11-22T02:10:12Z</dcterms:modified>
</cp:coreProperties>
</file>