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96" y="-3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RAR reception and Msg3/Msg4 scheduling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Huawei, HiSilicon, …</a:t>
            </a:r>
            <a:endParaRPr lang="zh-CN" altLang="en-US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49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144016" y="140439"/>
            <a:ext cx="882047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#83			</a:t>
            </a:r>
            <a:r>
              <a:rPr lang="en-US" altLang="zh-CN" sz="2400" dirty="0" smtClean="0"/>
              <a:t> 157825</a:t>
            </a: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51525" algn="r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Anaheim, USA, 15 - 22 November, 2015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 6.2.1.1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Proposals for RAR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For LC/CE UEs in RRC_IDLE state, if the reception of RAR collides with the reception of an updated MTC-SIB, the updated MTC-SIB is prioritized.</a:t>
            </a:r>
          </a:p>
          <a:p>
            <a:r>
              <a:rPr lang="en-US" altLang="zh-CN" dirty="0" smtClean="0"/>
              <a:t>For LC/CE UEs in RRC_CONNECTED state, if the reception of RAR collides with an unicast DL transmission, the RAR is prioritized.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 for Msg3/Mg4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 hangingPunct="0"/>
            <a:r>
              <a:rPr lang="en-US" altLang="zh-CN" dirty="0" smtClean="0"/>
              <a:t>Agree that</a:t>
            </a:r>
          </a:p>
          <a:p>
            <a:pPr lvl="0" fontAlgn="base" hangingPunct="0">
              <a:buNone/>
            </a:pPr>
            <a:r>
              <a:rPr lang="en-US" altLang="zh-CN" dirty="0" smtClean="0"/>
              <a:t>	the narrowband index of M-PDCCH for Msg3 re-transmission or Msg4 transmission is determined by</a:t>
            </a:r>
            <a:endParaRPr lang="zh-CN" altLang="zh-CN" dirty="0" smtClean="0"/>
          </a:p>
          <a:p>
            <a:pPr lvl="1" fontAlgn="base" hangingPunct="0"/>
            <a:r>
              <a:rPr lang="en-US" altLang="zh-CN" dirty="0" smtClean="0"/>
              <a:t>Alt 1: implicitly derived by the preamble index of the last successful PRACH attempt</a:t>
            </a:r>
            <a:endParaRPr lang="zh-CN" altLang="zh-CN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1165</TotalTime>
  <Words>78</Words>
  <Application>Microsoft Office PowerPoint</Application>
  <PresentationFormat>全屏显示(4:3)</PresentationFormat>
  <Paragraphs>12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RAR reception and Msg3/Msg4 scheduling</vt:lpstr>
      <vt:lpstr>Proposals for RAR</vt:lpstr>
      <vt:lpstr>Proposals for Msg3/Mg4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physical layer aspects of random access procedure transmission</dc:title>
  <dc:creator>Yi Wang(Eason)</dc:creator>
  <cp:lastModifiedBy>Huawei2</cp:lastModifiedBy>
  <cp:revision>64</cp:revision>
  <dcterms:created xsi:type="dcterms:W3CDTF">2015-11-15T19:00:12Z</dcterms:created>
  <dcterms:modified xsi:type="dcterms:W3CDTF">2015-11-20T19:49:12Z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(3)MhkKEHojHdb17dMx+/d0ljGalYJ9dvb1PwplfoNIEqjhF3j/OkUB75whUBsHl8vBb748nAA+
ATj0ipOiYoM9jO4x5hK/8u/2N84tDCSGKyyI4wxAvhpzySCR8Lthxfu3d96nwXvNw9VrldQ4
JhuDLVr6V/O4CbAk+iqp4Sd1g6aPTxGB5NTNxX8gI7BfIX2Sn2hlTQZ7jyo1G3lg0/8420C1
B3UMfYwiE7iUdUTHcl</vt:lpwstr>
  </property>
  <property fmtid="{D5CDD505-2E9C-101B-9397-08002B2CF9AE}" pid="3" name="_new_ms_pID_725431">
    <vt:lpwstr>FdPuHKcMtdLs78qD+WaLL06+M8sNlB70kNB+D5QQw1bbL2f2sbgQbK
w8P+LreBvRQ3qBMiXPJg+K3cjjfJ0Eb5JVzfAUnPXjPgOOpjoyWe3HeMbd+KVcwGzLklmDkO
6XKNVP+ZMZW7cZbwDkpDlbAbGvWCf9XzC/hQ+KXjQTU/jlH28K32et99MlrSMIIPTuNuOXtM
Rphm1Mz3Vg8M0MxogfnPU8sZUcRKAsl5kYG4</vt:lpwstr>
  </property>
  <property fmtid="{D5CDD505-2E9C-101B-9397-08002B2CF9AE}" pid="4" name="_new_ms_pID_725432">
    <vt:lpwstr>Ay6BqlsNVMV3asQwLJWC57K0EHMPafi3z1Re
HNmd3DRoGW231mVFA2V9JhHqIkSZoAFejpkOCbn5DhXH28v7IHlQuJRVAqLlFa4Gi8K/owFI
X8EfLLTN7b54RYPc45bUFuHFnPEt70SzZJSTo6/N8DPLATnoIxiiHtPrhxiOmLec</vt:lpwstr>
  </property>
  <property fmtid="{D5CDD505-2E9C-101B-9397-08002B2CF9AE}" pid="5" name="sflag">
    <vt:lpwstr>1448025131</vt:lpwstr>
  </property>
</Properties>
</file>