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CC81C4-D995-4C8A-9BAA-EE5AA3E493B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77F2D-5E9C-469D-8848-CCA35B039B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95085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F2214-0142-4AA1-A285-DCA5185401F3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dirty="0" smtClean="0"/>
              <a:t>on rank 5-8 codebook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683568" y="3861048"/>
            <a:ext cx="7992888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ZTE</a:t>
            </a:r>
            <a:r>
              <a:rPr kumimoji="1" lang="en-US" altLang="ja-JP" dirty="0" smtClean="0"/>
              <a:t>, Qualcomm, </a:t>
            </a:r>
            <a:r>
              <a:rPr lang="en-US" altLang="zh-CN" dirty="0" smtClean="0"/>
              <a:t>Alcatel-Lucent, Alcatel-Lucent Shanghai </a:t>
            </a:r>
            <a:r>
              <a:rPr lang="en-US" altLang="zh-CN" dirty="0" smtClean="0"/>
              <a:t>Bell</a:t>
            </a:r>
            <a:r>
              <a:rPr kumimoji="1" lang="en-US" altLang="ja-JP" dirty="0" smtClean="0"/>
              <a:t>, NEC, LGE, LG </a:t>
            </a:r>
            <a:r>
              <a:rPr kumimoji="1" lang="en-US" altLang="ja-JP" dirty="0" err="1" smtClean="0"/>
              <a:t>Uplus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Xinwei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56321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altLang="ko-KR" sz="24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sz="24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sz="24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#83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400" dirty="0" smtClean="0">
                <a:cs typeface="Times New Roman" pitchFamily="18" charset="0"/>
              </a:rPr>
              <a:t>Anaheim, USA, 15th - 22nd November 2015</a:t>
            </a:r>
          </a:p>
          <a:p>
            <a:r>
              <a:rPr lang="en-US" altLang="ja-JP" sz="24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GB" altLang="ja-JP" sz="2400" dirty="0" smtClean="0"/>
              <a:t>6</a:t>
            </a:r>
            <a:r>
              <a:rPr lang="en-GB" altLang="zh-CN" sz="2400" dirty="0" smtClean="0"/>
              <a:t>.2.4.3.1</a:t>
            </a:r>
            <a:endParaRPr lang="ja-JP" altLang="en-US" sz="2400" dirty="0"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328" y="188640"/>
            <a:ext cx="1569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Times New Roman" pitchFamily="18" charset="0"/>
                <a:cs typeface="Times New Roman" pitchFamily="18" charset="0"/>
              </a:rPr>
              <a:t>R1-157801</a:t>
            </a:r>
            <a:endParaRPr lang="ja-JP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Proposal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4680520"/>
          </a:xfrm>
        </p:spPr>
        <p:txBody>
          <a:bodyPr rtlCol="0">
            <a:normAutofit/>
          </a:bodyPr>
          <a:lstStyle/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altLang="zh-CN" dirty="0" smtClean="0"/>
              <a:t>Rank 5-8 codebook is not supported in Rel-13 for Class A and Class B.</a:t>
            </a:r>
            <a:endParaRPr lang="en-US" altLang="zh-CN" dirty="0" smtClean="0"/>
          </a:p>
          <a:p>
            <a:pPr lvl="2">
              <a:buNone/>
              <a:defRPr/>
            </a:pPr>
            <a:endParaRPr lang="en-US" altLang="zh-CN" dirty="0" smtClean="0"/>
          </a:p>
          <a:p>
            <a:pPr>
              <a:buNone/>
              <a:defRPr/>
            </a:pPr>
            <a:endParaRPr lang="en-US" altLang="zh-CN" dirty="0" smtClean="0"/>
          </a:p>
          <a:p>
            <a:pPr lvl="1" eaLnBrk="1" fontAlgn="auto" hangingPunct="1">
              <a:spcAft>
                <a:spcPts val="0"/>
              </a:spcAft>
              <a:buSzPct val="30000"/>
              <a:buNone/>
              <a:defRPr/>
            </a:pPr>
            <a:endParaRPr lang="en-GB" altLang="zh-CN" dirty="0" smtClean="0"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4264</TotalTime>
  <Words>48</Words>
  <Application>Microsoft Office PowerPoint</Application>
  <PresentationFormat>全屏显示(4:3)</PresentationFormat>
  <Paragraphs>12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rank 5-8 codebook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rank 5-8 codebook</dc:title>
  <dc:creator>LI</dc:creator>
  <cp:lastModifiedBy>LI</cp:lastModifiedBy>
  <cp:revision>72</cp:revision>
  <dcterms:created xsi:type="dcterms:W3CDTF">2015-08-24T05:41:09Z</dcterms:created>
  <dcterms:modified xsi:type="dcterms:W3CDTF">2015-11-20T16:37:45Z</dcterms:modified>
</cp:coreProperties>
</file>