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Remaining Configurations regarding Starting Subframe Set Configuration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556720"/>
            <a:ext cx="6400800" cy="1752600"/>
          </a:xfrm>
        </p:spPr>
        <p:txBody>
          <a:bodyPr/>
          <a:lstStyle/>
          <a:p>
            <a:r>
              <a:rPr lang="en-US" altLang="ko-KR" dirty="0" smtClean="0"/>
              <a:t>LG Electronics, ... </a:t>
            </a:r>
            <a:endParaRPr lang="ko-KR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R1-157769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6.2.1.10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starting subframe(s) of the search space for the M-PDCCH scheduling RAR is explicitly indicated in MTC-SIB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configuration of the starting subframe(s) also applies to the case of message 3 re-transmissions and message 4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when C-RNTI is already configured for a UE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RAN1 recommends to have [3] bit for the signalling, and kindly ask RAN2 to specify the details of the signalling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6054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for USS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starting subframe for USS, decide between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1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Separate RRC parameter: </a:t>
            </a:r>
          </a:p>
          <a:p>
            <a:pPr lvl="2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RAN1 recommends to have [3] bit for the signalling, and kindly ask RAN2 to specify the details of the signalling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2. No new RRC parameter: </a:t>
            </a:r>
          </a:p>
          <a:p>
            <a:pPr lvl="2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reuse [3] bits configured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starting subframe to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M-PDCCH scheduling RAR is explicitly indicated in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MTC-SIB</a:t>
            </a:r>
          </a:p>
        </p:txBody>
      </p:sp>
    </p:spTree>
    <p:extLst>
      <p:ext uri="{BB962C8B-B14F-4D97-AF65-F5344CB8AC3E}">
        <p14:creationId xmlns:p14="http://schemas.microsoft.com/office/powerpoint/2010/main" val="813568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for PRACH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TDM among different CE levels, per each CE level, the following can be configured</a:t>
            </a:r>
          </a:p>
          <a:p>
            <a:pPr lvl="1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3-bit Periodicity P for PRACH repetition level R</a:t>
            </a:r>
          </a:p>
          <a:p>
            <a:pPr lvl="2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E.g., {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Rmax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/8,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Rmax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/4,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Rmax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/2,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Rmax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Rmax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*2, reserved} where </a:t>
            </a:r>
            <a:r>
              <a:rPr lang="en-US" altLang="ko-KR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Rmax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128</a:t>
            </a:r>
          </a:p>
          <a:p>
            <a:pPr lvl="1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2-bit Offset </a:t>
            </a:r>
          </a:p>
          <a:p>
            <a:pPr lvl="2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{0, P/8, P/4, P/2}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the parameter is not given, a UE assume starting subframe of PRACH is determined implicitly based on 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PRCH repetition level R, PRACH resource configuration index and SFN/subframe index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57396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265</Words>
  <Application>Microsoft Office PowerPoint</Application>
  <PresentationFormat>화면 슬라이드 쇼(4:3)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Remaining Configurations regarding Starting Subframe Set Configuration</vt:lpstr>
      <vt:lpstr>Background</vt:lpstr>
      <vt:lpstr>Proposal for USS</vt:lpstr>
      <vt:lpstr>Proposal for PRACH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Hyangsun</cp:lastModifiedBy>
  <cp:revision>21</cp:revision>
  <dcterms:created xsi:type="dcterms:W3CDTF">2006-10-05T04:04:58Z</dcterms:created>
  <dcterms:modified xsi:type="dcterms:W3CDTF">2015-11-19T15:56:09Z</dcterms:modified>
</cp:coreProperties>
</file>