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909" autoAdjust="0"/>
    <p:restoredTop sz="94660"/>
  </p:normalViewPr>
  <p:slideViewPr>
    <p:cSldViewPr>
      <p:cViewPr>
        <p:scale>
          <a:sx n="66" d="100"/>
          <a:sy n="66" d="100"/>
        </p:scale>
        <p:origin x="-200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Proposals </a:t>
            </a:r>
            <a:r>
              <a:rPr lang="en-US" altLang="zh-CN" dirty="0" smtClean="0"/>
              <a:t>for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synchronization signal 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Ericsson, Sharp, U-box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R1-157749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3475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November 15-22, 2015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6.2.6.2.1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124744"/>
            <a:ext cx="8363272" cy="4896544"/>
          </a:xfrm>
        </p:spPr>
        <p:txBody>
          <a:bodyPr>
            <a:normAutofit lnSpcReduction="10000"/>
          </a:bodyPr>
          <a:lstStyle/>
          <a:p>
            <a:r>
              <a:rPr lang="en-US" altLang="zh-CN" i="1" dirty="0" smtClean="0"/>
              <a:t>Confirm working assumption on supporting 504 PCIDs</a:t>
            </a:r>
          </a:p>
          <a:p>
            <a:pPr lvl="1"/>
            <a:r>
              <a:rPr lang="en-US" altLang="zh-CN" i="1" dirty="0" smtClean="0"/>
              <a:t>PCID is indicated by NB-SSS</a:t>
            </a:r>
            <a:endParaRPr lang="zh-CN" altLang="zh-CN" dirty="0" smtClean="0"/>
          </a:p>
          <a:p>
            <a:r>
              <a:rPr lang="en-US" altLang="zh-CN" i="1" dirty="0" smtClean="0"/>
              <a:t>Frame index information is carried by NB-SSS</a:t>
            </a:r>
          </a:p>
          <a:p>
            <a:pPr lvl="1"/>
            <a:r>
              <a:rPr lang="en-US" altLang="zh-CN" i="1" dirty="0" smtClean="0"/>
              <a:t>FFS how many bits of frame index are indicated</a:t>
            </a:r>
          </a:p>
          <a:p>
            <a:r>
              <a:rPr lang="en-US" altLang="zh-CN" i="1" dirty="0" smtClean="0"/>
              <a:t>Operation mode is indicated in the following either way:</a:t>
            </a:r>
          </a:p>
          <a:p>
            <a:pPr lvl="1"/>
            <a:r>
              <a:rPr lang="en-US" altLang="zh-CN" sz="2000" i="1" dirty="0" smtClean="0"/>
              <a:t>Alt-1:Indication is by NB-SSS</a:t>
            </a:r>
          </a:p>
          <a:p>
            <a:pPr lvl="1"/>
            <a:r>
              <a:rPr lang="en-US" altLang="zh-CN" sz="2000" i="1" dirty="0" smtClean="0"/>
              <a:t>Alt-2: Indication is by NB-MIB</a:t>
            </a:r>
          </a:p>
          <a:p>
            <a:pPr lvl="1"/>
            <a:r>
              <a:rPr lang="en-US" altLang="zh-CN" sz="2000" i="1" dirty="0" smtClean="0"/>
              <a:t>FFS whether each operation mode is signaled separately or if some are indicated together</a:t>
            </a:r>
          </a:p>
          <a:p>
            <a:pPr lvl="1">
              <a:buNone/>
            </a:pPr>
            <a:endParaRPr lang="en-US" altLang="zh-CN" i="1" dirty="0" smtClean="0"/>
          </a:p>
          <a:p>
            <a:pPr lvl="1">
              <a:buNone/>
            </a:pPr>
            <a:endParaRPr lang="en-US" altLang="zh-CN" i="1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3274</TotalTime>
  <Words>96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Proposals for NB-IoT synchronization signal design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Dell</cp:lastModifiedBy>
  <cp:revision>236</cp:revision>
  <dcterms:created xsi:type="dcterms:W3CDTF">2015-04-22T00:12:23Z</dcterms:created>
  <dcterms:modified xsi:type="dcterms:W3CDTF">2015-11-19T01:16:58Z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(4)bCLdDTZCyIKustfKVqxolJ3yt7I8UxxRiE4l8UmQHEaiq2tr/ILGZ4jhDntCJzxMduTx8z/S
UIPfEWdjLry1ieVmow6Et8U0Q9xvRK3iGFSZE2rnzrqYttd52p5nOa/fjZr1hiuvVgof8Z78
a0TlNIQ2C8DdI0tFcaEl+ba5Zdoaj/gPCzZ6td7cJqDPRXB11oRm0B4/WWq9/R4EMB7b7NAz
5UMF6QDInA28p8pQAH</vt:lpwstr>
  </property>
  <property fmtid="{D5CDD505-2E9C-101B-9397-08002B2CF9AE}" pid="4" name="_new_ms_pID_725431">
    <vt:lpwstr>lutaNSY+z2rpZ1sy4u5EBe75ZtmipxJgAp8JqDiUiCuN8lrSdov0Ui
fmWNQKXi5sKaDxA0rcyQUrC0jU96haDE+haBIaiN9VCtLCptztAQeCIDPVqhpNUTl/1BOlSM
s2Mhsgsy9f2WaP4WrU3Mz2C4I9KIF+7QBU2cBPX9hR+rZzLy2HzzXwNhiperRWeBhORfknHy
3Jp5qF7XKpN/j/7GNSSK+jWry8/zOYvMTeZf</vt:lpwstr>
  </property>
  <property fmtid="{D5CDD505-2E9C-101B-9397-08002B2CF9AE}" pid="5" name="_new_ms_pID_725432">
    <vt:lpwstr>VJhOIXPZEh7qBjNPZY/C5DFyrzNibwCTWTcG
9+Grt4vfykldBf8zcaDrPRiTklKURBfKPZGV0kzrnXTG+xmV/6t/yIb9PFMt7YXwekMMBGKO
eCV7eqTJmFZZoOPxn/1tvU8ZrvWG20jUNKOWf7sHlrcn0VThdLst5f+4NjXBwwmUkfu5VNV0
tMAtbOEhr7TUxWVSOM6HDGiPMMlDe4EMI9g3dBZUfvPTljDnGJtAEI</vt:lpwstr>
  </property>
  <property fmtid="{D5CDD505-2E9C-101B-9397-08002B2CF9AE}" pid="6" name="_new_ms_pID_725433">
    <vt:lpwstr>tL66sizqdqryBENYqQ
pZQnG5kIubuuSwA79aNOzMeQj3k=</vt:lpwstr>
  </property>
  <property fmtid="{D5CDD505-2E9C-101B-9397-08002B2CF9AE}" pid="7" name="sflag">
    <vt:lpwstr>1447891691</vt:lpwstr>
  </property>
</Properties>
</file>