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1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7" d="100"/>
          <a:sy n="117" d="100"/>
        </p:scale>
        <p:origin x="-151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RAR for MTC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Ericsson, </a:t>
            </a:r>
            <a:r>
              <a:rPr lang="en-US" altLang="zh-CN" dirty="0" smtClean="0"/>
              <a:t>NTT </a:t>
            </a:r>
            <a:r>
              <a:rPr lang="en-US" altLang="zh-CN" smtClean="0"/>
              <a:t>DoCoMo, Qualcomm</a:t>
            </a:r>
            <a:r>
              <a:rPr lang="en-US" altLang="zh-CN" dirty="0" smtClean="0"/>
              <a:t>, </a:t>
            </a:r>
            <a:r>
              <a:rPr lang="en-US" altLang="zh-CN" dirty="0" smtClean="0"/>
              <a:t>Sony</a:t>
            </a:r>
            <a:endParaRPr lang="zh-CN" altLang="en-US" dirty="0"/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49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144016" y="140439"/>
            <a:ext cx="882047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51525" algn="r"/>
              </a:tabLst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3GPP TSG RAN WG1 Meeting #83		R1-157725</a:t>
            </a:r>
            <a:endParaRPr kumimoji="0" lang="en-US" altLang="zh-CN" sz="14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51525" algn="r"/>
              </a:tabLst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Anaheim, USA, 15 - 22 November, 2015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</a:pP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Agenda Item: 6.2.1.10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836712"/>
          </a:xfrm>
        </p:spPr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836712"/>
            <a:ext cx="8640960" cy="602128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GB" altLang="zh-CN" sz="2400" b="1" dirty="0" smtClean="0"/>
              <a:t>Agreement</a:t>
            </a:r>
            <a:r>
              <a:rPr lang="en-GB" altLang="zh-CN" sz="2400" dirty="0" smtClean="0"/>
              <a:t>:</a:t>
            </a:r>
            <a:endParaRPr lang="zh-CN" altLang="zh-CN" sz="2400" dirty="0" smtClean="0"/>
          </a:p>
          <a:p>
            <a:pPr lvl="0"/>
            <a:r>
              <a:rPr lang="en-GB" altLang="zh-CN" sz="2400" dirty="0" smtClean="0"/>
              <a:t>For a given PRACH coverage enhancement level, the corresponding M-PDCCH search space scheduling RAR for the UE to monitor is derived at least based on MTC-SIB</a:t>
            </a:r>
            <a:endParaRPr lang="zh-CN" altLang="zh-CN" sz="2400" dirty="0" smtClean="0"/>
          </a:p>
          <a:p>
            <a:pPr lvl="0"/>
            <a:r>
              <a:rPr lang="en-GB" altLang="zh-CN" sz="2400" dirty="0" smtClean="0"/>
              <a:t>MTC-SIB explicitly indicates the following information for M-PDCCH scheduling RAR:</a:t>
            </a:r>
            <a:endParaRPr lang="zh-CN" altLang="zh-CN" sz="2400" dirty="0" smtClean="0"/>
          </a:p>
          <a:p>
            <a:pPr lvl="1"/>
            <a:r>
              <a:rPr lang="en-GB" altLang="zh-CN" sz="2000" dirty="0" smtClean="0"/>
              <a:t>The set of numbers of repetitions or the max number of repetition (while other numbers of repetition are implicitly derived)</a:t>
            </a:r>
            <a:endParaRPr lang="zh-CN" altLang="zh-CN" sz="2000" dirty="0" smtClean="0"/>
          </a:p>
          <a:p>
            <a:pPr lvl="2"/>
            <a:r>
              <a:rPr lang="en-GB" altLang="zh-CN" sz="1600" dirty="0" smtClean="0"/>
              <a:t>To be concluded offline which one to use</a:t>
            </a:r>
            <a:endParaRPr lang="zh-CN" altLang="zh-CN" sz="1600" dirty="0" smtClean="0"/>
          </a:p>
          <a:p>
            <a:pPr lvl="1"/>
            <a:r>
              <a:rPr lang="en-GB" altLang="zh-CN" sz="2000" dirty="0" smtClean="0"/>
              <a:t>Other information related to M-PDCCH is FFS – Wang Yi (HW)</a:t>
            </a:r>
            <a:endParaRPr lang="zh-CN" altLang="zh-CN" sz="2000" dirty="0" smtClean="0"/>
          </a:p>
          <a:p>
            <a:pPr lvl="0"/>
            <a:r>
              <a:rPr lang="en-GB" altLang="zh-CN" sz="2400" dirty="0" smtClean="0"/>
              <a:t>The starting subframe(s) of the search space for the M-PDCCH scheduling RAR is explicitly indicated in MTC-SIB</a:t>
            </a:r>
            <a:endParaRPr lang="zh-CN" altLang="zh-CN" sz="2400" dirty="0" smtClean="0"/>
          </a:p>
          <a:p>
            <a:pPr lvl="1"/>
            <a:r>
              <a:rPr lang="en-GB" altLang="zh-CN" sz="2000" dirty="0" smtClean="0"/>
              <a:t>The same configuration of the starting subframe(s) also applies to the case of message 3 re-transmissions and message 4</a:t>
            </a:r>
            <a:endParaRPr lang="zh-CN" altLang="zh-CN" sz="2000" dirty="0" smtClean="0"/>
          </a:p>
          <a:p>
            <a:pPr lvl="2"/>
            <a:r>
              <a:rPr lang="en-GB" altLang="zh-CN" sz="1600" dirty="0" smtClean="0"/>
              <a:t>FFS when C-RNTI is already configured for a UE</a:t>
            </a:r>
            <a:endParaRPr lang="zh-CN" altLang="zh-CN" sz="1600" dirty="0" smtClean="0"/>
          </a:p>
          <a:p>
            <a:pPr lvl="1"/>
            <a:r>
              <a:rPr lang="en-GB" altLang="zh-CN" sz="2000" dirty="0" smtClean="0"/>
              <a:t>FFS the details of the signalling – Yunjung (LGE)</a:t>
            </a:r>
            <a:endParaRPr lang="zh-CN" altLang="zh-CN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Proposals on CSS configuration for RAR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000" dirty="0" smtClean="0"/>
              <a:t>One or more narrowbands are explicitly indicated in MTC-SIB for M-PDCCH for RAR for each PRACH repetition level</a:t>
            </a:r>
          </a:p>
          <a:p>
            <a:pPr lvl="1"/>
            <a:r>
              <a:rPr lang="en-US" altLang="zh-CN" sz="2000" dirty="0" smtClean="0"/>
              <a:t>No need to indicate PRB resource location within each narrowband</a:t>
            </a:r>
          </a:p>
          <a:p>
            <a:r>
              <a:rPr lang="en-US" altLang="zh-CN" sz="2000" dirty="0" smtClean="0"/>
              <a:t>When more than one narrowband is configured for M-PDCCH for RAR for a PRACH repetition level,</a:t>
            </a:r>
          </a:p>
          <a:p>
            <a:pPr lvl="1"/>
            <a:r>
              <a:rPr lang="en-US" altLang="zh-CN" sz="2000" dirty="0" smtClean="0"/>
              <a:t>The narrowband is selected based on the PRACH preamble index (implicit mapping)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1168</TotalTime>
  <Words>227</Words>
  <Application>Microsoft Office PowerPoint</Application>
  <PresentationFormat>On-screen Show (4:3)</PresentationFormat>
  <Paragraphs>21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主题</vt:lpstr>
      <vt:lpstr>WF on RAR for MTC</vt:lpstr>
      <vt:lpstr>Background</vt:lpstr>
      <vt:lpstr>Proposals on CSS configuration for RAR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physical layer aspects of random access procedure transmission</dc:title>
  <dc:creator>Yi Wang(Eason)</dc:creator>
  <cp:lastModifiedBy>Johan Bergman</cp:lastModifiedBy>
  <cp:revision>69</cp:revision>
  <dcterms:created xsi:type="dcterms:W3CDTF">2015-11-15T19:00:12Z</dcterms:created>
  <dcterms:modified xsi:type="dcterms:W3CDTF">2015-11-19T04:10:10Z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(3)MhkKEHojHdb17dMx+/d0ljGalYJ9dvb1PwplfoNIEqjhF3j/OkUB75whUBsHl8vBb748nAA+
ATj0ipOiYoM9jO4x5hK/8u/2N84tDCSGKyyI4wxAvhpzySCR8Lthxfu3d96nwXvNw9VrldQ4
JhuDLVr6V/O4CbAk+iqp4Sd1g6aPTxGB5NTNxX8gI7BfIX2Sn2hlTQZ7jyo1G3lg0/8420C1
B3UMfYwiE7iUdUTHcl</vt:lpwstr>
  </property>
  <property fmtid="{D5CDD505-2E9C-101B-9397-08002B2CF9AE}" pid="3" name="_new_ms_pID_725431">
    <vt:lpwstr>FdPuHKcMtdLs78qD+WaLL06+M8sNlB70kNB+D5QQw1bbL2f2sbgQbK
w8P+LreBvRQ3qBMiXPJg+K3cjjfJ0Eb5JVzfAUnPXjPgOOpjoyWe3HeMbd+KVcwGzLklmDkO
6XKNVP+ZMZW7cZbwDkpDlbAbGvWCf9XzC/hQ+KXjQTU/jlH28K32et99MlrSMIIPTuNuOXtM
Rphm1Mz3Vg8M0MxogfnPU8sZUcRKAsl5kYG4</vt:lpwstr>
  </property>
  <property fmtid="{D5CDD505-2E9C-101B-9397-08002B2CF9AE}" pid="4" name="_new_ms_pID_725432">
    <vt:lpwstr>Ay6BqlsNVMV3asQwLJWC57K0EHMPafi3z1Re
HNmd3DRoGW231mVFA2V9JhHqIkSZoAFejpkOCbn5DhXH28v7IHlQuJRVAqLlFa4Gi8K/owFI
X8EfLLTN7b54RYPc45bUFuHFnPEt70SzZJSTo6/N8DPLATnoIxiiHtPrhxiOmLec</vt:lpwstr>
  </property>
  <property fmtid="{D5CDD505-2E9C-101B-9397-08002B2CF9AE}" pid="5" name="sflag">
    <vt:lpwstr>1447839161</vt:lpwstr>
  </property>
</Properties>
</file>