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6" autoAdjust="0"/>
    <p:restoredTop sz="94660"/>
  </p:normalViewPr>
  <p:slideViewPr>
    <p:cSldViewPr>
      <p:cViewPr varScale="1">
        <p:scale>
          <a:sx n="91" d="100"/>
          <a:sy n="91" d="100"/>
        </p:scale>
        <p:origin x="-14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</a:t>
            </a:r>
            <a:r>
              <a:rPr lang="en-US" dirty="0" err="1" smtClean="0"/>
              <a:t>S_flag</a:t>
            </a:r>
            <a:r>
              <a:rPr lang="en-US" dirty="0" smtClean="0"/>
              <a:t> of paging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Panasonic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Sony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3965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R1-15xxxx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6.2.1.3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 :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Autofit/>
          </a:bodyPr>
          <a:lstStyle/>
          <a:p>
            <a:pPr hangingPunct="0"/>
            <a:r>
              <a:rPr lang="en-GB" dirty="0"/>
              <a:t>DCI contents for M-PDCCH scheduling paging, </a:t>
            </a:r>
          </a:p>
          <a:p>
            <a:pPr lvl="1" hangingPunct="0"/>
            <a:r>
              <a:rPr lang="en-GB" sz="2400" dirty="0"/>
              <a:t>T</a:t>
            </a:r>
            <a:r>
              <a:rPr lang="en-GB" sz="2400" dirty="0" smtClean="0"/>
              <a:t>he detail contents </a:t>
            </a:r>
            <a:r>
              <a:rPr lang="en-GB" sz="2400" dirty="0"/>
              <a:t>when </a:t>
            </a:r>
            <a:r>
              <a:rPr lang="en-GB" sz="2400" dirty="0" err="1"/>
              <a:t>S_flag</a:t>
            </a:r>
            <a:r>
              <a:rPr lang="en-GB" sz="2400" dirty="0"/>
              <a:t> = FALSE </a:t>
            </a:r>
            <a:r>
              <a:rPr lang="en-GB" sz="2400" dirty="0" smtClean="0"/>
              <a:t>is</a:t>
            </a:r>
            <a:r>
              <a:rPr lang="en-GB" sz="2400" dirty="0" smtClean="0"/>
              <a:t> </a:t>
            </a:r>
            <a:r>
              <a:rPr lang="en-GB" sz="2400" dirty="0" smtClean="0"/>
              <a:t>discussed </a:t>
            </a:r>
            <a:r>
              <a:rPr lang="en-GB" sz="2400" dirty="0"/>
              <a:t>in </a:t>
            </a:r>
            <a:r>
              <a:rPr lang="en-GB" sz="2400" dirty="0" smtClean="0"/>
              <a:t>RAN2. </a:t>
            </a:r>
          </a:p>
          <a:p>
            <a:pPr lvl="1" hangingPunct="0"/>
            <a:r>
              <a:rPr lang="en-GB" sz="2400" dirty="0"/>
              <a:t>T</a:t>
            </a:r>
            <a:r>
              <a:rPr lang="en-GB" sz="2400" dirty="0" smtClean="0"/>
              <a:t>he detail contents is written </a:t>
            </a:r>
            <a:r>
              <a:rPr lang="en-GB" sz="2400" dirty="0"/>
              <a:t>in RAN2 </a:t>
            </a:r>
            <a:r>
              <a:rPr lang="en-GB" sz="2400" dirty="0" smtClean="0"/>
              <a:t>spec.</a:t>
            </a:r>
          </a:p>
          <a:p>
            <a:pPr lvl="1" hangingPunct="0"/>
            <a:r>
              <a:rPr lang="en-GB" sz="2400" dirty="0" smtClean="0"/>
              <a:t>The detail contents </a:t>
            </a:r>
            <a:r>
              <a:rPr lang="en-GB" sz="2400" dirty="0"/>
              <a:t>size should be less than </a:t>
            </a:r>
            <a:r>
              <a:rPr lang="en-GB" sz="2400" dirty="0" smtClean="0"/>
              <a:t>paging DCI </a:t>
            </a:r>
            <a:r>
              <a:rPr lang="en-GB" sz="2400" dirty="0"/>
              <a:t>size </a:t>
            </a:r>
            <a:r>
              <a:rPr lang="en-GB" sz="2400" dirty="0" smtClean="0"/>
              <a:t>corresponding to minimum </a:t>
            </a:r>
            <a:r>
              <a:rPr lang="en-GB" sz="2400" dirty="0"/>
              <a:t>system </a:t>
            </a:r>
            <a:r>
              <a:rPr lang="en-GB" sz="2400" dirty="0" smtClean="0"/>
              <a:t>bandwidth</a:t>
            </a:r>
            <a:endParaRPr lang="en-GB" sz="2400" dirty="0" smtClean="0"/>
          </a:p>
          <a:p>
            <a:pPr lvl="1" hangingPunct="0"/>
            <a:r>
              <a:rPr lang="en-US" sz="2400" dirty="0"/>
              <a:t>The padding </a:t>
            </a:r>
            <a:r>
              <a:rPr lang="en-US" sz="2400" dirty="0" smtClean="0"/>
              <a:t>for the alignment of DCI size is </a:t>
            </a:r>
            <a:r>
              <a:rPr lang="en-US" sz="2400" dirty="0"/>
              <a:t>described in RAN1 spec.</a:t>
            </a:r>
          </a:p>
          <a:p>
            <a:pPr lvl="1" hangingPunct="0"/>
            <a:endParaRPr lang="en-GB" sz="2400" dirty="0"/>
          </a:p>
          <a:p>
            <a:pPr marL="0" lvl="0" indent="0" hangingPunc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8422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</TotalTime>
  <Words>88</Words>
  <Application>Microsoft Office PowerPoint</Application>
  <PresentationFormat>画面に合わせる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Theme</vt:lpstr>
      <vt:lpstr>WF on S_flag of paging</vt:lpstr>
      <vt:lpstr>Proposal 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hidetoshi suzuki 02</cp:lastModifiedBy>
  <cp:revision>202</cp:revision>
  <dcterms:created xsi:type="dcterms:W3CDTF">2006-08-16T00:00:00Z</dcterms:created>
  <dcterms:modified xsi:type="dcterms:W3CDTF">2015-11-19T17:22:53Z</dcterms:modified>
</cp:coreProperties>
</file>