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2" r:id="rId3"/>
    <p:sldId id="259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40" y="1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4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dynamic HARQ-ACK codebook adaptation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</a:t>
            </a:r>
            <a:r>
              <a:rPr lang="en-US" altLang="zh-CN" sz="2400" dirty="0" smtClean="0">
                <a:latin typeface="Calibri" pitchFamily="34" charset="0"/>
              </a:rPr>
              <a:t>CATR, Lenovo, </a:t>
            </a:r>
            <a:r>
              <a:rPr lang="en-US" altLang="zh-CN" sz="2400" dirty="0" err="1" smtClean="0">
                <a:latin typeface="Calibri" pitchFamily="34" charset="0"/>
              </a:rPr>
              <a:t>Potevio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R1-157646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632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Anaheim, USA, 15th - 22nd November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6.2.2.1.2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In RAN1#82bis following was agreed:</a:t>
            </a:r>
          </a:p>
          <a:p>
            <a:pPr lvl="1"/>
            <a:r>
              <a:rPr lang="en-US" altLang="zh-CN" dirty="0" err="1" smtClean="0"/>
              <a:t>eNodeB</a:t>
            </a:r>
            <a:r>
              <a:rPr lang="en-US" altLang="zh-CN" dirty="0" smtClean="0"/>
              <a:t> can configure by RRC signaling 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to determine HARQ-ACK codebook size according to either (a) or (b) as follows: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(a):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DAI based solution is supported for dynamic HARQ-ACK codebook: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Counter DAI in each DL assignment of one CG are used to HARQ-ACK codebook order.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 Counter DAI is incremented in frequency-first-time-second manner for TDD PUCCH CG.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Counter DAI is incremented in carrier index  for FDD PUCCH CG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FFS: Number of bit for counter DAI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Total DAI in each DL assignment of one CG is to indicate the total codebook size in the current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for the corresponding FDD PUCCH CG, up to present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within a bundling window for corresponding TDD PUCCH CG .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FFS:UL DAI in UL grant is  used to indicate the total codebook size within bundling window(Keep the same function in Rel-12);UL grant with UL DAI can be triggered 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if  it is deemed necessary to further ensure the common understand between UE and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on the total codebook size 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Granularity of codebook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(b):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determines HARQ-ACK codebook size according to the number of configured CCs (i.e. as in Rel-12)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Fallback to PUCCH format 1a/b is supported as in Rel-12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 additional spec impact is needed specifically for solution (b)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Both solution (a) and solution (b) are mandatory feature as UE capability from RAN1 recommendation point of views for UEs supporting more than 5 CCs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 fontScale="92500" lnSpcReduction="10000"/>
          </a:bodyPr>
          <a:lstStyle/>
          <a:p>
            <a:pPr marL="342900" lvl="1" indent="-342900"/>
            <a:r>
              <a:rPr lang="en-GB" altLang="zh-CN" dirty="0" smtClean="0"/>
              <a:t>Select between the following  two alternatives</a:t>
            </a:r>
          </a:p>
          <a:p>
            <a:pPr marL="742950" lvl="2" indent="-342900"/>
            <a:r>
              <a:rPr lang="en-GB" altLang="zh-CN" dirty="0" smtClean="0"/>
              <a:t>Alt. 1 </a:t>
            </a:r>
          </a:p>
          <a:p>
            <a:pPr marL="1200150" lvl="3" indent="-342900"/>
            <a:r>
              <a:rPr lang="en-GB" altLang="zh-CN" dirty="0" smtClean="0"/>
              <a:t>The Counter DAI consists of 3 bits</a:t>
            </a:r>
          </a:p>
          <a:p>
            <a:pPr marL="1200150" lvl="3" indent="-342900"/>
            <a:r>
              <a:rPr lang="en-GB" altLang="zh-CN" dirty="0" smtClean="0"/>
              <a:t>If spatial bundling is configured, the counter DAI denotes the number of serving cells/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with PDSCH transmission and with PDCCH/EPDCCH indicating DL SPS release</a:t>
            </a:r>
          </a:p>
          <a:p>
            <a:pPr marL="1200150" lvl="3" indent="-342900"/>
            <a:r>
              <a:rPr lang="en-GB" altLang="zh-CN" dirty="0" smtClean="0"/>
              <a:t>If spatial bundling is not configured, the counter DAI denotes the number of </a:t>
            </a:r>
            <a:r>
              <a:rPr lang="en-GB" altLang="zh-CN" dirty="0" err="1" smtClean="0"/>
              <a:t>codewords</a:t>
            </a:r>
            <a:r>
              <a:rPr lang="en-GB" altLang="zh-CN" dirty="0" smtClean="0"/>
              <a:t> associated with PDSCH transmission and with PDCCH/EPDCCH indicating DL SPS release</a:t>
            </a:r>
          </a:p>
          <a:p>
            <a:pPr marL="742950" lvl="2" indent="-342900"/>
            <a:r>
              <a:rPr lang="en-GB" altLang="zh-CN" dirty="0" smtClean="0"/>
              <a:t>Alt. 2</a:t>
            </a:r>
          </a:p>
          <a:p>
            <a:pPr marL="1200150" lvl="3" indent="-342900"/>
            <a:r>
              <a:rPr lang="en-GB" altLang="zh-CN" dirty="0" smtClean="0"/>
              <a:t>The Counter DAI consists of 2 bits</a:t>
            </a:r>
          </a:p>
          <a:p>
            <a:pPr marL="1200150" lvl="3" indent="-342900"/>
            <a:r>
              <a:rPr lang="sv-SE" altLang="zh-CN" dirty="0" smtClean="0"/>
              <a:t>The Counter DAI </a:t>
            </a:r>
            <a:r>
              <a:rPr lang="en-GB" altLang="zh-CN" dirty="0" smtClean="0"/>
              <a:t>denotes the number of serving cells/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with PDSCH transmission and with PDCCH/EPDCCH indicating DL SPS release</a:t>
            </a:r>
            <a:endParaRPr lang="en-US" altLang="zh-CN" dirty="0" smtClean="0"/>
          </a:p>
          <a:p>
            <a:pPr marL="1200150" lvl="3" indent="-342900"/>
            <a:r>
              <a:rPr lang="en-US" altLang="zh-CN" dirty="0" smtClean="0"/>
              <a:t>If spatial bundling is not configured, 2 HARQ-ACK bits are reported per  serving cell regardless of transmission mode </a:t>
            </a:r>
          </a:p>
          <a:p>
            <a:pPr marL="1200150" lvl="3" indent="-342900"/>
            <a:endParaRPr lang="en-GB" altLang="zh-CN" dirty="0" smtClean="0"/>
          </a:p>
          <a:p>
            <a:pPr marL="1200150" lvl="3" indent="-342900"/>
            <a:endParaRPr lang="en-GB" altLang="zh-CN" dirty="0" smtClean="0"/>
          </a:p>
          <a:p>
            <a:pPr marL="1657350" lvl="4" indent="-342900">
              <a:buNone/>
            </a:pP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 1 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 lnSpcReduction="10000"/>
          </a:bodyPr>
          <a:lstStyle/>
          <a:p>
            <a:pPr marL="342900" lvl="1" indent="-342900"/>
            <a:r>
              <a:rPr lang="en-GB" altLang="zh-CN" dirty="0" smtClean="0"/>
              <a:t>A Total DAI consisting of 2 bits is included in each DL assignment</a:t>
            </a:r>
          </a:p>
          <a:p>
            <a:pPr marL="342900" lvl="1" indent="-342900"/>
            <a:r>
              <a:rPr lang="en-GB" altLang="zh-CN" dirty="0" smtClean="0"/>
              <a:t>For TDD, the same Total DAI value is used in all 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of the bundling window</a:t>
            </a:r>
          </a:p>
          <a:p>
            <a:pPr marL="342900" lvl="1" indent="-342900"/>
            <a:r>
              <a:rPr lang="en-GB" altLang="zh-CN" dirty="0" smtClean="0"/>
              <a:t>For Alt. 1 </a:t>
            </a:r>
          </a:p>
          <a:p>
            <a:pPr marL="742950" lvl="2" indent="-342900"/>
            <a:r>
              <a:rPr lang="en-GB" altLang="zh-CN" dirty="0" smtClean="0"/>
              <a:t>The Total DAI denotes the total number of serving cells/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codewords</a:t>
            </a:r>
            <a:r>
              <a:rPr lang="en-GB" altLang="zh-CN" dirty="0" smtClean="0"/>
              <a:t>, following the definition of the Counter DAI</a:t>
            </a:r>
          </a:p>
          <a:p>
            <a:pPr marL="342900" lvl="1" indent="-342900"/>
            <a:r>
              <a:rPr lang="en-GB" altLang="zh-CN" dirty="0" smtClean="0"/>
              <a:t>For Alt. 2</a:t>
            </a:r>
          </a:p>
          <a:p>
            <a:pPr marL="742950" lvl="2" indent="-342900"/>
            <a:r>
              <a:rPr lang="en-GB" altLang="zh-CN" dirty="0" smtClean="0"/>
              <a:t> The Total DAI denotes the total number of serving cells/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, following the definition of the Counter DAI</a:t>
            </a:r>
          </a:p>
          <a:p>
            <a:pPr marL="742950" lvl="2" indent="-342900"/>
            <a:endParaRPr lang="en-GB" altLang="zh-CN" dirty="0" smtClean="0"/>
          </a:p>
          <a:p>
            <a:pPr marL="1657350" lvl="4" indent="-342900">
              <a:buNone/>
            </a:pP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 2 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</TotalTime>
  <Words>502</Words>
  <Application>Microsoft Office PowerPoint</Application>
  <PresentationFormat>On-screen Show (4:3)</PresentationFormat>
  <Paragraphs>57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Slide 1</vt:lpstr>
      <vt:lpstr>Background</vt:lpstr>
      <vt:lpstr>Slide 3</vt:lpstr>
      <vt:lpstr>Slide 4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Fredrik Berggren</cp:lastModifiedBy>
  <cp:revision>52</cp:revision>
  <dcterms:created xsi:type="dcterms:W3CDTF">2015-08-26T11:49:52Z</dcterms:created>
  <dcterms:modified xsi:type="dcterms:W3CDTF">2015-11-17T23:27:03Z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1447781325</vt:lpwstr>
  </property>
</Properties>
</file>