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81" d="100"/>
          <a:sy n="81" d="100"/>
        </p:scale>
        <p:origin x="-976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023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306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80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391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048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24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05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90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84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607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464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3E111-E9E8-C24B-A107-26448B2AAB34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10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31975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 smtClean="0">
                <a:latin typeface="Calibri" charset="0"/>
                <a:ea typeface="MS PGothic" charset="0"/>
              </a:rPr>
              <a:t> </a:t>
            </a:r>
            <a:r>
              <a:rPr lang="en-US" sz="3200" dirty="0" smtClean="0">
                <a:latin typeface="Calibri" charset="0"/>
                <a:ea typeface="MS PGothic" charset="0"/>
              </a:rPr>
              <a:t>WF </a:t>
            </a:r>
            <a:r>
              <a:rPr lang="en-US" sz="3200" dirty="0">
                <a:latin typeface="Calibri" charset="0"/>
                <a:ea typeface="MS PGothic" charset="0"/>
              </a:rPr>
              <a:t>on </a:t>
            </a:r>
            <a:r>
              <a:rPr lang="en-GB" sz="3200" dirty="0">
                <a:latin typeface="Calibri" charset="0"/>
                <a:ea typeface="MS PGothic" charset="0"/>
              </a:rPr>
              <a:t>LAA DL LBT ED Threshold Adaptation </a:t>
            </a:r>
            <a:r>
              <a:rPr lang="en-GB" sz="3200" dirty="0" smtClean="0">
                <a:latin typeface="Calibri" charset="0"/>
                <a:ea typeface="MS PGothic" charset="0"/>
              </a:rPr>
              <a:t>Rule</a:t>
            </a:r>
            <a:br>
              <a:rPr lang="en-GB" sz="3200" dirty="0" smtClean="0">
                <a:latin typeface="Calibri" charset="0"/>
                <a:ea typeface="MS PGothic" charset="0"/>
              </a:rPr>
            </a:br>
            <a:r>
              <a:rPr lang="en-GB" sz="3200" dirty="0" smtClean="0">
                <a:latin typeface="Calibri" charset="0"/>
                <a:ea typeface="MS PGothic" charset="0"/>
              </a:rPr>
              <a:t>(Functionality of Detecting On-going 802.11 a/n/ac </a:t>
            </a:r>
            <a:r>
              <a:rPr lang="en-GB" sz="3200" dirty="0" err="1" smtClean="0">
                <a:latin typeface="Calibri" charset="0"/>
                <a:ea typeface="MS PGothic" charset="0"/>
              </a:rPr>
              <a:t>tx</a:t>
            </a:r>
            <a:r>
              <a:rPr lang="en-GB" sz="3200" dirty="0" smtClean="0">
                <a:latin typeface="Calibri" charset="0"/>
                <a:ea typeface="MS PGothic" charset="0"/>
              </a:rPr>
              <a:t>)</a:t>
            </a:r>
            <a:endParaRPr lang="en-US" sz="3200" dirty="0">
              <a:latin typeface="Calibri" charset="0"/>
              <a:ea typeface="MS PGothic" charset="0"/>
            </a:endParaRPr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990600" y="41910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>
                <a:solidFill>
                  <a:srgbClr val="7F7F7F"/>
                </a:solidFill>
                <a:latin typeface="Calibri" charset="0"/>
                <a:ea typeface="Gulim" charset="0"/>
                <a:cs typeface="Gulim" charset="0"/>
              </a:rPr>
              <a:t>Cisco </a:t>
            </a:r>
            <a:r>
              <a:rPr lang="en-US" altLang="ko-KR" sz="2800" dirty="0" smtClean="0">
                <a:solidFill>
                  <a:srgbClr val="7F7F7F"/>
                </a:solidFill>
                <a:latin typeface="Calibri" charset="0"/>
                <a:ea typeface="Gulim" charset="0"/>
                <a:cs typeface="Gulim" charset="0"/>
              </a:rPr>
              <a:t>Systems, </a:t>
            </a:r>
            <a:r>
              <a:rPr lang="en-US" altLang="ko-KR" sz="2800" dirty="0" smtClean="0">
                <a:solidFill>
                  <a:srgbClr val="7F7F7F"/>
                </a:solidFill>
                <a:latin typeface="Calibri" charset="0"/>
                <a:ea typeface="Gulim" charset="0"/>
                <a:cs typeface="Gulim" charset="0"/>
              </a:rPr>
              <a:t>Broadcom, </a:t>
            </a:r>
            <a:r>
              <a:rPr lang="en-US" altLang="ko-KR" sz="2800" dirty="0" err="1" smtClean="0">
                <a:solidFill>
                  <a:srgbClr val="7F7F7F"/>
                </a:solidFill>
                <a:latin typeface="Calibri" charset="0"/>
                <a:ea typeface="Gulim" charset="0"/>
                <a:cs typeface="Gulim" charset="0"/>
              </a:rPr>
              <a:t>CableLabs</a:t>
            </a:r>
            <a:r>
              <a:rPr lang="en-US" altLang="ko-KR" sz="2800" dirty="0" smtClean="0">
                <a:solidFill>
                  <a:srgbClr val="7F7F7F"/>
                </a:solidFill>
                <a:latin typeface="Calibri" charset="0"/>
                <a:ea typeface="Gulim" charset="0"/>
                <a:cs typeface="Gulim" charset="0"/>
              </a:rPr>
              <a:t>, Ruckus Wireless</a:t>
            </a:r>
            <a:endParaRPr lang="en-US" altLang="ko-KR" sz="2800" dirty="0">
              <a:solidFill>
                <a:srgbClr val="7F7F7F"/>
              </a:solidFill>
              <a:latin typeface="Calibri" charset="0"/>
              <a:ea typeface="Gulim" charset="0"/>
              <a:cs typeface="Gulim" charset="0"/>
            </a:endParaRP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304800" y="304969"/>
            <a:ext cx="8534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charset="0"/>
                <a:cs typeface="Times New Roman" charset="0"/>
              </a:rPr>
              <a:t>3GPP TSG RAN WG1 #</a:t>
            </a:r>
            <a:r>
              <a:rPr lang="en-GB" altLang="ko-KR" sz="2000" b="1" dirty="0" smtClean="0">
                <a:latin typeface="Times New Roman" charset="0"/>
                <a:cs typeface="Times New Roman" charset="0"/>
              </a:rPr>
              <a:t>83					</a:t>
            </a:r>
            <a:r>
              <a:rPr lang="en-GB" altLang="ko-KR" sz="2000" b="1" dirty="0">
                <a:latin typeface="Times New Roman" charset="0"/>
                <a:cs typeface="Times New Roman" charset="0"/>
              </a:rPr>
              <a:t>			        R1-</a:t>
            </a:r>
            <a:r>
              <a:rPr lang="en-US" altLang="ko-KR" sz="2000" b="1" smtClean="0">
                <a:latin typeface="Times New Roman" charset="0"/>
                <a:cs typeface="Times New Roman" charset="0"/>
              </a:rPr>
              <a:t>157626</a:t>
            </a:r>
            <a:endParaRPr lang="en-US" altLang="zh-CN" sz="2000" b="1" dirty="0">
              <a:latin typeface="Times New Roman" charset="0"/>
              <a:cs typeface="Times New Roman" charset="0"/>
            </a:endParaRPr>
          </a:p>
          <a:p>
            <a:r>
              <a:rPr lang="en-US" altLang="ko-KR" sz="2000" b="1" dirty="0" smtClean="0">
                <a:latin typeface="Times New Roman" charset="0"/>
                <a:cs typeface="Times New Roman" charset="0"/>
              </a:rPr>
              <a:t>Anaheim, USA</a:t>
            </a:r>
            <a:endParaRPr lang="en-US" altLang="ko-KR" sz="2000" b="1" dirty="0">
              <a:latin typeface="Times New Roman" charset="0"/>
              <a:cs typeface="Times New Roman" charset="0"/>
            </a:endParaRPr>
          </a:p>
          <a:p>
            <a:r>
              <a:rPr lang="en-US" altLang="ko-KR" sz="2000" b="1" dirty="0" smtClean="0">
                <a:latin typeface="Times New Roman" charset="0"/>
                <a:cs typeface="Times New Roman" charset="0"/>
              </a:rPr>
              <a:t>15</a:t>
            </a:r>
            <a:r>
              <a:rPr lang="en-US" altLang="ko-KR" sz="2000" b="1" baseline="30000" dirty="0" smtClean="0">
                <a:latin typeface="Times New Roman" charset="0"/>
                <a:cs typeface="Times New Roman" charset="0"/>
              </a:rPr>
              <a:t>th</a:t>
            </a:r>
            <a:r>
              <a:rPr lang="en-US" altLang="ko-KR" sz="2000" b="1" dirty="0" smtClean="0">
                <a:latin typeface="Times New Roman" charset="0"/>
                <a:cs typeface="Times New Roman" charset="0"/>
              </a:rPr>
              <a:t> </a:t>
            </a:r>
            <a:r>
              <a:rPr lang="en-US" altLang="ko-KR" sz="2000" b="1" dirty="0">
                <a:latin typeface="Times New Roman" charset="0"/>
                <a:cs typeface="Times New Roman" charset="0"/>
              </a:rPr>
              <a:t>– </a:t>
            </a:r>
            <a:r>
              <a:rPr lang="en-US" altLang="ko-KR" sz="2000" b="1" dirty="0" smtClean="0">
                <a:latin typeface="Times New Roman" charset="0"/>
                <a:cs typeface="Times New Roman" charset="0"/>
              </a:rPr>
              <a:t>22</a:t>
            </a:r>
            <a:r>
              <a:rPr lang="en-US" altLang="ko-KR" sz="2000" b="1" baseline="30000" dirty="0" smtClean="0">
                <a:latin typeface="Times New Roman" charset="0"/>
                <a:cs typeface="Times New Roman" charset="0"/>
              </a:rPr>
              <a:t>nd</a:t>
            </a:r>
            <a:r>
              <a:rPr lang="en-US" altLang="ko-KR" sz="2000" b="1" dirty="0" smtClean="0">
                <a:latin typeface="Times New Roman" charset="0"/>
                <a:cs typeface="Times New Roman" charset="0"/>
              </a:rPr>
              <a:t>  November 2015</a:t>
            </a:r>
            <a:endParaRPr lang="en-GB" altLang="ko-KR" sz="2000" b="1" dirty="0">
              <a:latin typeface="Times New Roman" charset="0"/>
              <a:cs typeface="Times New Roman" charset="0"/>
            </a:endParaRPr>
          </a:p>
        </p:txBody>
      </p:sp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381000" y="13716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altLang="ko-KR" sz="1800">
                <a:ea typeface="Malgun Gothic" charset="0"/>
                <a:cs typeface="Malgun Gothic" charset="0"/>
              </a:rPr>
              <a:t>Agenda item: </a:t>
            </a:r>
            <a:r>
              <a:rPr lang="en-US" altLang="ko-KR" sz="1800" smtClean="0">
                <a:ea typeface="Malgun Gothic" charset="0"/>
                <a:cs typeface="Malgun Gothic" charset="0"/>
              </a:rPr>
              <a:t>6.2.3.1</a:t>
            </a:r>
            <a:endParaRPr lang="en-US" altLang="ko-KR" sz="1800">
              <a:ea typeface="Malgun Gothic" charset="0"/>
              <a:cs typeface="Malgun Gothic" charset="0"/>
            </a:endParaRPr>
          </a:p>
          <a:p>
            <a:pPr eaLnBrk="1" hangingPunct="1"/>
            <a:r>
              <a:rPr lang="en-US" altLang="ko-KR" sz="1800" dirty="0">
                <a:ea typeface="Malgun Gothic" charset="0"/>
                <a:cs typeface="Malgun Gothic" charset="0"/>
              </a:rPr>
              <a:t>Document for decision</a:t>
            </a:r>
            <a:endParaRPr lang="ko-KR" altLang="en-US" sz="1800" dirty="0">
              <a:ea typeface="Malgun Gothic" charset="0"/>
              <a:cs typeface="Malgun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806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For the functionality when an </a:t>
            </a:r>
            <a:r>
              <a:rPr lang="en-US" dirty="0"/>
              <a:t>LAA </a:t>
            </a:r>
            <a:r>
              <a:rPr lang="en-US" dirty="0" err="1"/>
              <a:t>eNB</a:t>
            </a:r>
            <a:r>
              <a:rPr lang="en-US" dirty="0"/>
              <a:t> is </a:t>
            </a:r>
            <a:r>
              <a:rPr lang="en-GB" dirty="0"/>
              <a:t>capable of </a:t>
            </a:r>
            <a:r>
              <a:rPr lang="en-US" dirty="0"/>
              <a:t>detecting and attempts to detect, for LBT, </a:t>
            </a:r>
            <a:r>
              <a:rPr lang="en-US" dirty="0" smtClean="0"/>
              <a:t>the presence (including start and duration) of </a:t>
            </a:r>
            <a:r>
              <a:rPr lang="en-US" dirty="0"/>
              <a:t>802.11a/n/ac </a:t>
            </a:r>
            <a:r>
              <a:rPr lang="en-US" dirty="0" smtClean="0"/>
              <a:t>transmission on </a:t>
            </a:r>
            <a:r>
              <a:rPr lang="en-US" dirty="0"/>
              <a:t>the same channel that the LAA </a:t>
            </a:r>
            <a:r>
              <a:rPr lang="en-US" dirty="0" err="1"/>
              <a:t>eNB</a:t>
            </a:r>
            <a:r>
              <a:rPr lang="en-US" dirty="0"/>
              <a:t> intends to transmit on, then</a:t>
            </a:r>
          </a:p>
          <a:p>
            <a:pPr lvl="1"/>
            <a:r>
              <a:rPr lang="en-US" dirty="0" smtClean="0"/>
              <a:t>Detection Threshold for detecting the presence (including start and duration) of 802.11 a/n/ac transmission = </a:t>
            </a:r>
            <a:r>
              <a:rPr lang="en-US" dirty="0"/>
              <a:t>-82 </a:t>
            </a:r>
            <a:r>
              <a:rPr lang="en-US" dirty="0" err="1"/>
              <a:t>dBm</a:t>
            </a:r>
            <a:r>
              <a:rPr lang="en-US" dirty="0"/>
              <a:t> in the absence of </a:t>
            </a:r>
            <a:r>
              <a:rPr lang="en-US" dirty="0" smtClean="0"/>
              <a:t>interference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Maximum single channel ED threshold = </a:t>
            </a:r>
            <a:r>
              <a:rPr lang="en-US" dirty="0" err="1" smtClean="0">
                <a:solidFill>
                  <a:srgbClr val="000000"/>
                </a:solidFill>
              </a:rPr>
              <a:t>Tmax</a:t>
            </a:r>
            <a:endParaRPr lang="en-US" dirty="0" smtClean="0">
              <a:solidFill>
                <a:srgbClr val="000000"/>
              </a:solidFill>
            </a:endParaRPr>
          </a:p>
          <a:p>
            <a:pPr lvl="2"/>
            <a:r>
              <a:rPr lang="en-GB" dirty="0" err="1">
                <a:solidFill>
                  <a:srgbClr val="000000"/>
                </a:solidFill>
                <a:latin typeface="Calibri" charset="0"/>
                <a:ea typeface="MS PGothic" charset="0"/>
              </a:rPr>
              <a:t>Tmax</a:t>
            </a:r>
            <a:r>
              <a:rPr lang="en-GB" dirty="0">
                <a:solidFill>
                  <a:srgbClr val="000000"/>
                </a:solidFill>
                <a:latin typeface="Calibri" charset="0"/>
                <a:ea typeface="MS PGothic" charset="0"/>
              </a:rPr>
              <a:t> = -75 </a:t>
            </a:r>
            <a:r>
              <a:rPr lang="en-GB" dirty="0" err="1">
                <a:solidFill>
                  <a:srgbClr val="000000"/>
                </a:solidFill>
                <a:latin typeface="Calibri" charset="0"/>
                <a:ea typeface="MS PGothic" charset="0"/>
              </a:rPr>
              <a:t>dBm</a:t>
            </a:r>
            <a:r>
              <a:rPr lang="en-GB" dirty="0">
                <a:solidFill>
                  <a:srgbClr val="000000"/>
                </a:solidFill>
                <a:latin typeface="Calibri" charset="0"/>
                <a:ea typeface="MS PGothic" charset="0"/>
              </a:rPr>
              <a:t>/MHz + 10*log10(BW) (MHz</a:t>
            </a:r>
            <a:r>
              <a:rPr lang="en-GB" dirty="0" smtClean="0">
                <a:solidFill>
                  <a:srgbClr val="FF0000"/>
                </a:solidFill>
                <a:latin typeface="Calibri" charset="0"/>
                <a:ea typeface="MS PGothic" charset="0"/>
              </a:rPr>
              <a:t>)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Upon detecting presence of an ongoing 802.11a/n/ac </a:t>
            </a:r>
            <a:r>
              <a:rPr lang="en-US" dirty="0"/>
              <a:t>transmission </a:t>
            </a:r>
            <a:r>
              <a:rPr lang="en-US" dirty="0" smtClean="0"/>
              <a:t>(</a:t>
            </a:r>
            <a:r>
              <a:rPr lang="en-US" dirty="0"/>
              <a:t>including start and </a:t>
            </a:r>
            <a:r>
              <a:rPr lang="en-US" dirty="0" smtClean="0"/>
              <a:t>duration</a:t>
            </a:r>
            <a:r>
              <a:rPr lang="en-US" dirty="0"/>
              <a:t>)</a:t>
            </a:r>
            <a:r>
              <a:rPr lang="en-US" dirty="0" smtClean="0"/>
              <a:t>, the LAA </a:t>
            </a:r>
            <a:r>
              <a:rPr lang="en-US" dirty="0" err="1" smtClean="0"/>
              <a:t>eNB</a:t>
            </a:r>
            <a:r>
              <a:rPr lang="en-US" dirty="0" smtClean="0"/>
              <a:t> should regard the channel as busy for the purpose of Cat-4 LBT for the duration of the 802.11a/n/ac transmission</a:t>
            </a:r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338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Proposal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If the LAA </a:t>
            </a:r>
            <a:r>
              <a:rPr lang="en-US" dirty="0" err="1" smtClean="0">
                <a:solidFill>
                  <a:srgbClr val="000000"/>
                </a:solidFill>
              </a:rPr>
              <a:t>eNB</a:t>
            </a:r>
            <a:r>
              <a:rPr lang="en-US" dirty="0" smtClean="0">
                <a:solidFill>
                  <a:srgbClr val="000000"/>
                </a:solidFill>
              </a:rPr>
              <a:t> is aware of the absence of co-channel 802.11 BSS (e.g. via regulation or via planning)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Maximum single channel ED threshold = </a:t>
            </a:r>
            <a:r>
              <a:rPr lang="en-US" dirty="0" err="1" smtClean="0">
                <a:solidFill>
                  <a:srgbClr val="000000"/>
                </a:solidFill>
              </a:rPr>
              <a:t>Tmax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035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1215</TotalTime>
  <Words>213</Words>
  <Application>Microsoft Macintosh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 WF on LAA DL LBT ED Threshold Adaptation Rule (Functionality of Detecting On-going 802.11 a/n/ac tx)</vt:lpstr>
      <vt:lpstr>Proposal</vt:lpstr>
      <vt:lpstr>Proposal</vt:lpstr>
    </vt:vector>
  </TitlesOfParts>
  <Company>Cisco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Vikram Chandrasekhar</dc:creator>
  <cp:lastModifiedBy>Vikram Chandrasekhar</cp:lastModifiedBy>
  <cp:revision>29</cp:revision>
  <dcterms:created xsi:type="dcterms:W3CDTF">2015-10-09T08:54:39Z</dcterms:created>
  <dcterms:modified xsi:type="dcterms:W3CDTF">2015-11-17T20:21:07Z</dcterms:modified>
</cp:coreProperties>
</file>