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C81C4-D995-4C8A-9BAA-EE5AA3E493B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77F2D-5E9C-469D-8848-CCA35B039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5085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77F2D-5E9C-469D-8848-CCA35B039BC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2214-0142-4AA1-A285-DCA5185401F3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non-PMI based Class B CSI reporting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ZTE, CMCC, CATR, CATT, ITRI, Samsung, </a:t>
            </a:r>
            <a:r>
              <a:rPr lang="en-US" altLang="zh-CN" dirty="0" smtClean="0"/>
              <a:t>Nokia Networks,</a:t>
            </a:r>
            <a:r>
              <a:rPr kumimoji="1" lang="en-US" altLang="ja-JP" dirty="0" smtClean="0"/>
              <a:t> </a:t>
            </a:r>
            <a:r>
              <a:rPr lang="en-US" altLang="zh-CN" dirty="0" smtClean="0"/>
              <a:t>Alcatel-Lucent, Alcatel-Lucent Shanghai </a:t>
            </a:r>
            <a:r>
              <a:rPr lang="en-US" altLang="zh-CN" dirty="0" smtClean="0"/>
              <a:t>Bell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7319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#83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cs typeface="Times New Roman" pitchFamily="18" charset="0"/>
              </a:rPr>
              <a:t>Anaheim, USA, 15th - 22nd November 2015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000" dirty="0" smtClean="0"/>
              <a:t>6</a:t>
            </a:r>
            <a:r>
              <a:rPr lang="en-GB" altLang="zh-CN" sz="2000" dirty="0" smtClean="0"/>
              <a:t>.2.4.3.2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328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R1-157617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/>
          </a:bodyPr>
          <a:lstStyle/>
          <a:p>
            <a:r>
              <a:rPr lang="en-GB" altLang="zh-CN" dirty="0" smtClean="0"/>
              <a:t>In RAN1#82bis, the following conclusion regarding non-PMI feedback has been reached.</a:t>
            </a:r>
            <a:endParaRPr lang="zh-CN" altLang="zh-CN" dirty="0" smtClean="0"/>
          </a:p>
          <a:p>
            <a:pPr>
              <a:buNone/>
            </a:pPr>
            <a:r>
              <a:rPr lang="en-GB" altLang="zh-CN" b="1" u="sng" dirty="0" smtClean="0"/>
              <a:t>Conclusion: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Note: </a:t>
            </a:r>
            <a:r>
              <a:rPr lang="en-US" altLang="zh-CN" dirty="0" err="1" smtClean="0"/>
              <a:t>Nk</a:t>
            </a:r>
            <a:r>
              <a:rPr lang="en-US" altLang="zh-CN" dirty="0" smtClean="0"/>
              <a:t>=1 for K&gt;=1, the proposal in 6147 is already supported per a previous agreement on R1-156217in RAN1#82bis.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Proposals in 6273 and 6147 can be further discussed until RAN1#83, on the understanding that they have no RRC impact. </a:t>
            </a:r>
            <a:endParaRPr lang="zh-CN" altLang="zh-CN" dirty="0" smtClean="0"/>
          </a:p>
          <a:p>
            <a:pPr>
              <a:buNone/>
            </a:pPr>
            <a:endParaRPr lang="en-GB" altLang="zh-CN" dirty="0" smtClean="0">
              <a:cs typeface="Times New Roman" pitchFamily="18" charset="0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680520"/>
          </a:xfrm>
        </p:spPr>
        <p:txBody>
          <a:bodyPr rtlCol="0">
            <a:normAutofit/>
          </a:bodyPr>
          <a:lstStyle/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zh-CN" dirty="0" smtClean="0"/>
              <a:t>When K=&gt;1 and </a:t>
            </a:r>
            <a:r>
              <a:rPr lang="en-US" altLang="zh-CN" dirty="0" err="1" smtClean="0"/>
              <a:t>N</a:t>
            </a:r>
            <a:r>
              <a:rPr lang="en-US" altLang="zh-CN" sz="2400" dirty="0" err="1" smtClean="0"/>
              <a:t>k</a:t>
            </a:r>
            <a:r>
              <a:rPr lang="en-US" altLang="zh-CN" dirty="0" smtClean="0"/>
              <a:t> = {2,4,8},  RI, CQI and CRI (only if K&gt;1) feedback is supported in non-PMI feedback modes </a:t>
            </a:r>
            <a:r>
              <a:rPr lang="en-US" altLang="zh-CN" dirty="0" smtClean="0"/>
              <a:t>PUSCH </a:t>
            </a:r>
            <a:r>
              <a:rPr lang="en-US" altLang="zh-CN" dirty="0" smtClean="0"/>
              <a:t>2-0 &amp; 3-0 and PUCCH 1-0 &amp; 2-0.</a:t>
            </a:r>
          </a:p>
          <a:p>
            <a:pPr lvl="1">
              <a:defRPr/>
            </a:pPr>
            <a:r>
              <a:rPr lang="en-US" altLang="zh-CN" dirty="0" smtClean="0"/>
              <a:t>In principle, CQI, PMI and RI derivation is the same as for PMI based feedback modes.</a:t>
            </a:r>
          </a:p>
          <a:p>
            <a:pPr lvl="2">
              <a:defRPr/>
            </a:pPr>
            <a:r>
              <a:rPr lang="en-US" altLang="zh-CN" dirty="0" smtClean="0"/>
              <a:t>PMI is not reported</a:t>
            </a:r>
          </a:p>
          <a:p>
            <a:pPr lvl="2">
              <a:defRPr/>
            </a:pPr>
            <a:r>
              <a:rPr lang="en-US" altLang="zh-CN" dirty="0" smtClean="0"/>
              <a:t>Note: PMI can be restricted to a single </a:t>
            </a:r>
            <a:r>
              <a:rPr lang="en-US" altLang="zh-CN" dirty="0" err="1" smtClean="0"/>
              <a:t>precoder</a:t>
            </a:r>
            <a:r>
              <a:rPr lang="en-US" altLang="zh-CN" dirty="0" smtClean="0"/>
              <a:t> configured </a:t>
            </a:r>
            <a:r>
              <a:rPr lang="en-US" altLang="zh-CN" dirty="0"/>
              <a:t>by </a:t>
            </a:r>
            <a:r>
              <a:rPr lang="en-US" altLang="zh-CN" dirty="0" smtClean="0"/>
              <a:t>CSR </a:t>
            </a:r>
          </a:p>
          <a:p>
            <a:pPr lvl="2">
              <a:buNone/>
              <a:defRPr/>
            </a:pPr>
            <a:endParaRPr lang="en-US" altLang="zh-CN" dirty="0" smtClean="0"/>
          </a:p>
          <a:p>
            <a:pPr>
              <a:buNone/>
              <a:defRPr/>
            </a:pPr>
            <a:endParaRPr lang="en-US" altLang="zh-CN" dirty="0" smtClean="0"/>
          </a:p>
          <a:p>
            <a:pPr lvl="1" eaLnBrk="1" fontAlgn="auto" hangingPunct="1">
              <a:spcAft>
                <a:spcPts val="0"/>
              </a:spcAft>
              <a:buSzPct val="30000"/>
              <a:buNone/>
              <a:defRPr/>
            </a:pPr>
            <a:endParaRPr lang="en-GB" altLang="zh-CN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3202</TotalTime>
  <Words>173</Words>
  <Application>Microsoft Office PowerPoint</Application>
  <PresentationFormat>全屏显示(4:3)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non-PMI based Class B CSI reporting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non-PMI based Class B CSI reporting</dc:title>
  <dc:creator>LI</dc:creator>
  <cp:lastModifiedBy>LI</cp:lastModifiedBy>
  <cp:revision>62</cp:revision>
  <dcterms:created xsi:type="dcterms:W3CDTF">2015-08-24T05:41:09Z</dcterms:created>
  <dcterms:modified xsi:type="dcterms:W3CDTF">2015-11-19T22:54:01Z</dcterms:modified>
</cp:coreProperties>
</file>