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3" r:id="rId4"/>
    <p:sldId id="261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73" d="100"/>
          <a:sy n="73" d="100"/>
        </p:scale>
        <p:origin x="-12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sz="4000" dirty="0" smtClean="0"/>
              <a:t>WF for UE categories and capabilities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 err="1" smtClean="0"/>
              <a:t>MediaTek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Intel, CATT, …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</a:t>
            </a:r>
            <a:r>
              <a:rPr lang="en-US" altLang="ja-JP" dirty="0"/>
              <a:t>TSG RAN WG1 Meeting #</a:t>
            </a:r>
            <a:r>
              <a:rPr lang="en-US" altLang="ja-JP" dirty="0" smtClean="0"/>
              <a:t>83</a:t>
            </a:r>
            <a:endParaRPr lang="en-US" altLang="ja-JP" dirty="0"/>
          </a:p>
          <a:p>
            <a:r>
              <a:rPr lang="en-US" altLang="ja-JP" dirty="0"/>
              <a:t>Anaheim, USA, 15th - 22th November 2015</a:t>
            </a:r>
          </a:p>
          <a:p>
            <a:r>
              <a:rPr lang="en-GB" altLang="ja-JP" dirty="0" smtClean="0"/>
              <a:t>Agenda Item: </a:t>
            </a:r>
            <a:r>
              <a:rPr lang="en-GB" altLang="ja-JP" dirty="0" smtClean="0"/>
              <a:t>6.2.1.1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R1-157511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 </a:t>
            </a:r>
            <a:r>
              <a:rPr lang="en-US" altLang="ja-JP" dirty="0"/>
              <a:t>for </a:t>
            </a:r>
            <a:r>
              <a:rPr lang="en-US" altLang="ja-JP" dirty="0" smtClean="0"/>
              <a:t>UE behavior and capability </a:t>
            </a:r>
            <a:r>
              <a:rPr lang="en-US" altLang="ja-JP" dirty="0" smtClean="0"/>
              <a:t>in </a:t>
            </a:r>
            <a:r>
              <a:rPr lang="en-US" altLang="ja-JP" dirty="0" smtClean="0"/>
              <a:t>HD-FDD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US" b="1" dirty="0" smtClean="0"/>
              <a:t>Proposal </a:t>
            </a:r>
            <a:r>
              <a:rPr lang="en-US" b="1" dirty="0" smtClean="0"/>
              <a:t>1: For HD-FDD, </a:t>
            </a:r>
            <a:r>
              <a:rPr lang="en-US" b="1" dirty="0" smtClean="0"/>
              <a:t>t</a:t>
            </a:r>
            <a:r>
              <a:rPr lang="en-US" b="1" dirty="0" smtClean="0"/>
              <a:t>ype </a:t>
            </a:r>
            <a:r>
              <a:rPr lang="en-US" b="1" dirty="0" smtClean="0"/>
              <a:t>B </a:t>
            </a:r>
            <a:r>
              <a:rPr lang="en-US" b="1" dirty="0" smtClean="0"/>
              <a:t>operation is assumed.</a:t>
            </a:r>
            <a:endParaRPr lang="en-US" dirty="0" smtClean="0"/>
          </a:p>
          <a:p>
            <a:endParaRPr lang="en-US" b="1" dirty="0" smtClean="0"/>
          </a:p>
          <a:p>
            <a:r>
              <a:rPr lang="en-US" b="1" dirty="0" smtClean="0"/>
              <a:t>Proposal 2: </a:t>
            </a:r>
            <a:r>
              <a:rPr lang="en-US" b="1" dirty="0" smtClean="0"/>
              <a:t>For HD-FDD, </a:t>
            </a:r>
            <a:r>
              <a:rPr lang="en-US" b="1" dirty="0" smtClean="0"/>
              <a:t>Similar </a:t>
            </a:r>
            <a:r>
              <a:rPr lang="en-US" b="1" dirty="0" smtClean="0"/>
              <a:t>to legacy </a:t>
            </a:r>
            <a:r>
              <a:rPr lang="en-US" b="1" dirty="0" err="1" smtClean="0"/>
              <a:t>behaviour</a:t>
            </a:r>
            <a:r>
              <a:rPr lang="en-US" b="1" dirty="0" smtClean="0"/>
              <a:t>, UE is expected to monitor DL transmission (e.g., M-PDCCH monitoring) unless explicitly </a:t>
            </a:r>
            <a:r>
              <a:rPr lang="en-US" b="1" dirty="0" err="1" smtClean="0"/>
              <a:t>signalled</a:t>
            </a:r>
            <a:r>
              <a:rPr lang="en-US" b="1" dirty="0" smtClean="0"/>
              <a:t> to perform UL transmission. When the UE is requested to perform UL transmission, the UL transmission is prioritized over DL reception</a:t>
            </a:r>
            <a:r>
              <a:rPr lang="en-US" b="1" dirty="0" smtClean="0"/>
              <a:t>.</a:t>
            </a:r>
          </a:p>
          <a:p>
            <a:endParaRPr lang="en-US" dirty="0" smtClean="0"/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234281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UE capability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Proposal </a:t>
            </a:r>
            <a:r>
              <a:rPr lang="en-US" b="1" dirty="0" smtClean="0"/>
              <a:t>1: CE </a:t>
            </a:r>
            <a:r>
              <a:rPr lang="en-US" b="1" dirty="0" smtClean="0"/>
              <a:t>mode A is mandatory for Rel13 LC UEs and CE mode B is optional for Rel13 LC/CE UEs</a:t>
            </a:r>
            <a:r>
              <a:rPr lang="en-US" b="1" dirty="0" smtClean="0"/>
              <a:t>.</a:t>
            </a:r>
          </a:p>
          <a:p>
            <a:pPr lvl="1"/>
            <a:r>
              <a:rPr lang="en-US" b="1" dirty="0" smtClean="0"/>
              <a:t>FFS in RAN2, e.g., RACH access for UE only supporting CE Mode A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 for </a:t>
            </a:r>
            <a:r>
              <a:rPr lang="en-US" altLang="ja-JP" dirty="0" smtClean="0"/>
              <a:t>UE category 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US" b="1" dirty="0" smtClean="0"/>
              <a:t>Proposal </a:t>
            </a:r>
            <a:r>
              <a:rPr lang="en-US" b="1" dirty="0" smtClean="0"/>
              <a:t>1: </a:t>
            </a:r>
            <a:r>
              <a:rPr lang="en-US" b="1" dirty="0" smtClean="0"/>
              <a:t>UE </a:t>
            </a:r>
            <a:r>
              <a:rPr lang="en-US" b="1" dirty="0" smtClean="0"/>
              <a:t>DL </a:t>
            </a:r>
            <a:r>
              <a:rPr lang="en-US" b="1" dirty="0" smtClean="0"/>
              <a:t>category for </a:t>
            </a:r>
            <a:r>
              <a:rPr lang="en-US" b="1" dirty="0" err="1" smtClean="0"/>
              <a:t>eMTC</a:t>
            </a:r>
            <a:r>
              <a:rPr lang="en-US" b="1" dirty="0" smtClean="0"/>
              <a:t> is characterized as reception of the </a:t>
            </a:r>
            <a:r>
              <a:rPr lang="en-US" b="1" dirty="0" smtClean="0"/>
              <a:t>maximum 1000bits size for any transport block without simultaneous reception and </a:t>
            </a:r>
            <a:r>
              <a:rPr lang="en-US" b="1" dirty="0" smtClean="0"/>
              <a:t>only 1.4MHz </a:t>
            </a:r>
            <a:r>
              <a:rPr lang="en-US" b="1" dirty="0" smtClean="0"/>
              <a:t>bandwidth support</a:t>
            </a:r>
            <a:r>
              <a:rPr lang="en-US" b="1" dirty="0" smtClean="0"/>
              <a:t>.</a:t>
            </a:r>
          </a:p>
          <a:p>
            <a:r>
              <a:rPr lang="en-US" b="1" dirty="0" smtClean="0"/>
              <a:t>Proposal </a:t>
            </a:r>
            <a:r>
              <a:rPr lang="en-US" b="1" dirty="0" smtClean="0"/>
              <a:t>2: UE </a:t>
            </a:r>
            <a:r>
              <a:rPr lang="en-US" b="1" dirty="0" smtClean="0"/>
              <a:t>UL category </a:t>
            </a:r>
            <a:r>
              <a:rPr lang="en-US" b="1" dirty="0" smtClean="0"/>
              <a:t>for </a:t>
            </a:r>
            <a:r>
              <a:rPr lang="en-US" b="1" dirty="0" err="1" smtClean="0"/>
              <a:t>eMTC</a:t>
            </a:r>
            <a:r>
              <a:rPr lang="en-US" b="1" dirty="0" smtClean="0"/>
              <a:t> is characterized as </a:t>
            </a:r>
            <a:r>
              <a:rPr lang="en-US" b="1" dirty="0" smtClean="0"/>
              <a:t>the maximum 1000bits size </a:t>
            </a:r>
            <a:r>
              <a:rPr lang="en-US" b="1" dirty="0" smtClean="0"/>
              <a:t>only </a:t>
            </a:r>
            <a:r>
              <a:rPr lang="en-US" b="1" dirty="0" smtClean="0"/>
              <a:t>1.4MHz bandwidth support</a:t>
            </a:r>
            <a:r>
              <a:rPr lang="en-US" b="1" dirty="0" smtClean="0"/>
              <a:t>.</a:t>
            </a:r>
          </a:p>
          <a:p>
            <a:r>
              <a:rPr lang="en-US" b="1" dirty="0" smtClean="0"/>
              <a:t>Proposal </a:t>
            </a:r>
            <a:r>
              <a:rPr lang="en-US" b="1" dirty="0" smtClean="0"/>
              <a:t>3: </a:t>
            </a:r>
            <a:r>
              <a:rPr lang="en-US" b="1" dirty="0" smtClean="0"/>
              <a:t>The total L2 buffer size </a:t>
            </a:r>
            <a:r>
              <a:rPr lang="en-US" b="1" dirty="0" smtClean="0"/>
              <a:t>is assumed to be 20000 bytes, up to be RAN2 confirmation.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Proposals for UE </a:t>
            </a:r>
            <a:r>
              <a:rPr lang="en-US" altLang="ja-JP" dirty="0" smtClean="0"/>
              <a:t>category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Proposal 4: Define a new UE DL category (e.g., DL Category M1)</a:t>
            </a:r>
          </a:p>
          <a:p>
            <a:r>
              <a:rPr lang="en-US" b="1" dirty="0" smtClean="0"/>
              <a:t>Proposal 5: Define a new UE UL category (e.g., UL Category M1).</a:t>
            </a:r>
            <a:endParaRPr lang="en-US" dirty="0" smtClean="0"/>
          </a:p>
          <a:p>
            <a:r>
              <a:rPr lang="en-US" b="1" dirty="0" smtClean="0"/>
              <a:t>Proposal 6: Define a new combination of DL category M1 and UL category M1 for indication of total L2 buffer size.</a:t>
            </a:r>
          </a:p>
          <a:p>
            <a:r>
              <a:rPr lang="en-US" b="1" dirty="0" smtClean="0"/>
              <a:t>Proposal 6: No indication of UE category for a combination of DL category M1 and UL category M1.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6589</TotalTime>
  <Words>309</Words>
  <Application>Microsoft Office PowerPoint</Application>
  <PresentationFormat>On-screen Show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テーマ</vt:lpstr>
      <vt:lpstr>WF for UE categories and capabilities</vt:lpstr>
      <vt:lpstr>Proposals for UE behavior and capability in HD-FDD</vt:lpstr>
      <vt:lpstr>Proposal for UE capability</vt:lpstr>
      <vt:lpstr>Proposals for UE category (1/2)</vt:lpstr>
      <vt:lpstr>Proposals for UE category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mtk09788</cp:lastModifiedBy>
  <cp:revision>152</cp:revision>
  <dcterms:created xsi:type="dcterms:W3CDTF">2015-02-03T00:53:02Z</dcterms:created>
  <dcterms:modified xsi:type="dcterms:W3CDTF">2015-11-19T19:10:06Z</dcterms:modified>
</cp:coreProperties>
</file>