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 varScale="1">
        <p:scale>
          <a:sx n="63" d="100"/>
          <a:sy n="63" d="100"/>
        </p:scale>
        <p:origin x="136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</a:t>
            </a:r>
            <a:r>
              <a:rPr lang="en-US" dirty="0" smtClean="0"/>
              <a:t>for common messages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CATT, Nokia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R1-157871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on </a:t>
            </a:r>
            <a:r>
              <a:rPr lang="en-GB" dirty="0" err="1" smtClean="0"/>
              <a:t>Y</a:t>
            </a:r>
            <a:r>
              <a:rPr lang="en-GB" baseline="-25000" dirty="0" err="1" smtClean="0"/>
              <a:t>ch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Agreement:</a:t>
            </a:r>
            <a:endParaRPr lang="en-GB" sz="2400" dirty="0"/>
          </a:p>
          <a:p>
            <a:pPr lvl="1"/>
            <a:r>
              <a:rPr lang="en-GB" dirty="0"/>
              <a:t>X =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endParaRPr lang="en-GB" dirty="0"/>
          </a:p>
          <a:p>
            <a:pPr lvl="2"/>
            <a:r>
              <a:rPr lang="en-GB" dirty="0"/>
              <a:t>Note that there is no higher layer signalling for X</a:t>
            </a:r>
          </a:p>
          <a:p>
            <a:pPr lvl="2"/>
            <a:r>
              <a:rPr lang="en-US" dirty="0"/>
              <a:t>The number of bits for configuring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is 2, and the possible values are CE mode dependent</a:t>
            </a:r>
            <a:endParaRPr lang="en-GB" dirty="0"/>
          </a:p>
          <a:p>
            <a:pPr lvl="2"/>
            <a:r>
              <a:rPr lang="en-GB" dirty="0"/>
              <a:t>Note: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GB" dirty="0"/>
              <a:t> is applicable to the case when hopping is enabled and the case when hopping is disabled</a:t>
            </a:r>
          </a:p>
          <a:p>
            <a:pPr lvl="1"/>
            <a:r>
              <a:rPr lang="en-GB" dirty="0"/>
              <a:t>The values of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GB" dirty="0"/>
              <a:t>: </a:t>
            </a:r>
          </a:p>
          <a:p>
            <a:pPr lvl="2"/>
            <a:r>
              <a:rPr lang="en-US" dirty="0"/>
              <a:t>CE mode A:</a:t>
            </a:r>
            <a:endParaRPr lang="en-GB" dirty="0"/>
          </a:p>
          <a:p>
            <a:pPr lvl="3"/>
            <a:r>
              <a:rPr lang="en-US" dirty="0"/>
              <a:t>FDD: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= {1, 2, 4, 8}</a:t>
            </a:r>
            <a:endParaRPr lang="en-GB" dirty="0"/>
          </a:p>
          <a:p>
            <a:pPr lvl="3"/>
            <a:r>
              <a:rPr lang="en-US" dirty="0"/>
              <a:t>TDD: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= {1, 5, 10, 20}</a:t>
            </a:r>
            <a:endParaRPr lang="en-GB" dirty="0"/>
          </a:p>
          <a:p>
            <a:pPr lvl="2"/>
            <a:r>
              <a:rPr lang="en-US" dirty="0"/>
              <a:t>CE mode B: </a:t>
            </a:r>
            <a:endParaRPr lang="en-GB" dirty="0"/>
          </a:p>
          <a:p>
            <a:pPr lvl="3"/>
            <a:r>
              <a:rPr lang="en-US" dirty="0"/>
              <a:t>FDD: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= {2, 4, 8, 16}</a:t>
            </a:r>
            <a:endParaRPr lang="en-GB" dirty="0"/>
          </a:p>
          <a:p>
            <a:pPr lvl="3"/>
            <a:r>
              <a:rPr lang="en-US" dirty="0"/>
              <a:t>TDD: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= {</a:t>
            </a:r>
            <a:r>
              <a:rPr lang="en-US" dirty="0">
                <a:solidFill>
                  <a:srgbClr val="FF0000"/>
                </a:solidFill>
              </a:rPr>
              <a:t>[1]</a:t>
            </a:r>
            <a:r>
              <a:rPr lang="en-US" dirty="0"/>
              <a:t>,5, 10, 20}</a:t>
            </a:r>
            <a:endParaRPr lang="en-GB" dirty="0"/>
          </a:p>
          <a:p>
            <a:pPr lvl="2"/>
            <a:r>
              <a:rPr lang="en-US" dirty="0">
                <a:solidFill>
                  <a:srgbClr val="FF0000"/>
                </a:solidFill>
              </a:rPr>
              <a:t>FFS</a:t>
            </a:r>
            <a:r>
              <a:rPr lang="en-US" dirty="0"/>
              <a:t> which set of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is used for </a:t>
            </a:r>
            <a:r>
              <a:rPr lang="en-US" dirty="0">
                <a:solidFill>
                  <a:srgbClr val="FF0000"/>
                </a:solidFill>
              </a:rPr>
              <a:t>paging, PRACH, RAR, Msg3, or Msg4 </a:t>
            </a:r>
            <a:endParaRPr lang="en-GB" sz="2800" dirty="0">
              <a:solidFill>
                <a:srgbClr val="FF0000"/>
              </a:solidFill>
            </a:endParaRPr>
          </a:p>
          <a:p>
            <a:pPr lvl="3"/>
            <a:r>
              <a:rPr lang="en-US" dirty="0"/>
              <a:t>Note: no new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set for this FFS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Proposal on </a:t>
            </a:r>
            <a:r>
              <a:rPr lang="en-GB" dirty="0" err="1" smtClean="0"/>
              <a:t>Y</a:t>
            </a:r>
            <a:r>
              <a:rPr lang="en-GB" baseline="-25000" dirty="0" err="1" smtClean="0"/>
              <a:t>ch</a:t>
            </a:r>
            <a:r>
              <a:rPr lang="en-GB" baseline="-25000" dirty="0" smtClean="0"/>
              <a:t> </a:t>
            </a:r>
            <a:r>
              <a:rPr lang="en-GB" dirty="0" smtClean="0"/>
              <a:t>for common messages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dirty="0" smtClean="0"/>
              <a:t>For </a:t>
            </a:r>
            <a:r>
              <a:rPr lang="en-US" dirty="0" smtClean="0"/>
              <a:t>PRACH, RAR, Msg3, Msg4</a:t>
            </a:r>
          </a:p>
          <a:p>
            <a:pPr lvl="1"/>
            <a:r>
              <a:rPr lang="en-US" dirty="0" smtClean="0"/>
              <a:t>RACH CE levels 0,1 use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US" dirty="0" smtClean="0"/>
              <a:t> for  CE mode A</a:t>
            </a:r>
          </a:p>
          <a:p>
            <a:pPr lvl="1"/>
            <a:r>
              <a:rPr lang="en-US" dirty="0" smtClean="0"/>
              <a:t>RACH CE levels 2,3 use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US" dirty="0" smtClean="0"/>
              <a:t> for CE mode </a:t>
            </a:r>
            <a:r>
              <a:rPr lang="en-US" dirty="0"/>
              <a:t>B</a:t>
            </a:r>
            <a:endParaRPr lang="en-US" dirty="0" smtClean="0"/>
          </a:p>
          <a:p>
            <a:r>
              <a:rPr lang="en-US" dirty="0" smtClean="0"/>
              <a:t>For paging</a:t>
            </a:r>
          </a:p>
          <a:p>
            <a:pPr lvl="1"/>
            <a:r>
              <a:rPr lang="en-US" dirty="0"/>
              <a:t>use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US" dirty="0"/>
              <a:t> for  CE mode </a:t>
            </a:r>
            <a:r>
              <a:rPr lang="en-US" dirty="0" smtClean="0"/>
              <a:t>A</a:t>
            </a:r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89864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Proposal on [1] issues for </a:t>
            </a:r>
            <a:r>
              <a:rPr lang="en-GB" dirty="0" err="1" smtClean="0"/>
              <a:t>Y</a:t>
            </a:r>
            <a:r>
              <a:rPr lang="en-GB" baseline="-25000" dirty="0" err="1" smtClean="0"/>
              <a:t>ch</a:t>
            </a:r>
            <a:r>
              <a:rPr lang="en-GB" baseline="-25000" dirty="0" smtClean="0"/>
              <a:t> </a:t>
            </a:r>
            <a:r>
              <a:rPr lang="en-GB" dirty="0" smtClean="0"/>
              <a:t>for TDD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TDD</a:t>
            </a:r>
            <a:r>
              <a:rPr lang="en-US" dirty="0"/>
              <a:t>: </a:t>
            </a:r>
            <a:r>
              <a:rPr lang="en-US" dirty="0" smtClean="0"/>
              <a:t>For CE Mode B: replace [1] by 40</a:t>
            </a:r>
          </a:p>
          <a:p>
            <a:pPr lvl="1"/>
            <a:endParaRPr lang="en-US" dirty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279606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243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Ych for common messages</vt:lpstr>
      <vt:lpstr>Background on Ych</vt:lpstr>
      <vt:lpstr>Proposal on Ych for common messages</vt:lpstr>
      <vt:lpstr>Proposal on [1] issues for Ych for TDD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Shin Horng Wong</cp:lastModifiedBy>
  <cp:revision>130</cp:revision>
  <dcterms:created xsi:type="dcterms:W3CDTF">2006-08-16T00:00:00Z</dcterms:created>
  <dcterms:modified xsi:type="dcterms:W3CDTF">2015-11-21T19:25:49Z</dcterms:modified>
</cp:coreProperties>
</file>