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08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Clarification on CE level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Panasonic, Nokia,...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for CE mode Determination for initial access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determining DCI size, repetition number set, RV cycling parameters, power control, {L, R} set, for M-PDCCH/PDSCH/PUCCH/PUSCH for RAR,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Msg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3,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Msg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retx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Msg</a:t>
            </a:r>
            <a:r>
              <a:rPr lang="en-US" altLang="ko-K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4, and for unicast (before CE mode is explicitly configured to a UE)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case PRACH CE level 0 or 1 is used, </a:t>
            </a:r>
          </a:p>
          <a:p>
            <a:pPr lvl="3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mode A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case PRACH CE level 2 or 3 is used</a:t>
            </a:r>
          </a:p>
          <a:p>
            <a:pPr lvl="3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mode B</a:t>
            </a:r>
          </a:p>
        </p:txBody>
      </p:sp>
    </p:spTree>
    <p:extLst>
      <p:ext uri="{BB962C8B-B14F-4D97-AF65-F5344CB8AC3E}">
        <p14:creationId xmlns:p14="http://schemas.microsoft.com/office/powerpoint/2010/main" val="124380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 </a:t>
            </a:r>
            <a:r>
              <a:rPr lang="en-GB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level is determined by the PRACH CE level of the last transmitted PRACH</a:t>
            </a:r>
            <a:r>
              <a:rPr lang="en-GB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latinLnBrk="0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this is valid before and after the contention resolution message.</a:t>
            </a:r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ko-K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883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CSS Related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CSS for RAR, and SS for Msg3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retx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Msg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indicated narrowband, always 2+4 is assumed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RBs used for 4 PRB set is {0, 1, 2, 3}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RBs used for 2 PRB set is {4, 5}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CSS for paging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Localized transmission is assumed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CSS for RAR, and SS for Msg3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retx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Msg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Distributed transmission scheme is assumed</a:t>
            </a:r>
          </a:p>
        </p:txBody>
      </p:sp>
    </p:spTree>
    <p:extLst>
      <p:ext uri="{BB962C8B-B14F-4D97-AF65-F5344CB8AC3E}">
        <p14:creationId xmlns:p14="http://schemas.microsoft.com/office/powerpoint/2010/main" val="44507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</TotalTime>
  <Words>201</Words>
  <Application>Microsoft Office PowerPoint</Application>
  <PresentationFormat>화면 슬라이드 쇼(4:3)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WF on Clarification on CE level</vt:lpstr>
      <vt:lpstr>Proposal for CE mode Determination for initial access</vt:lpstr>
      <vt:lpstr>Proposal</vt:lpstr>
      <vt:lpstr>CSS Related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yunjung</cp:lastModifiedBy>
  <cp:revision>55</cp:revision>
  <dcterms:created xsi:type="dcterms:W3CDTF">2006-10-05T04:04:58Z</dcterms:created>
  <dcterms:modified xsi:type="dcterms:W3CDTF">2015-11-21T18:31:09Z</dcterms:modified>
</cp:coreProperties>
</file>