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9" r:id="rId4"/>
    <p:sldId id="2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2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375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100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712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408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62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1149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825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1706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3583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598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374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241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CQI Table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j-lt"/>
                <a:ea typeface="+mj-ea"/>
                <a:cs typeface="+mj-cs"/>
              </a:rPr>
              <a:t>ZTE , Sony, Nokia [MTK, Ericsson…]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9048750" y="188914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R1-157845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03389" y="188914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lang="en-US" altLang="ja-JP" sz="240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lang="en-US" altLang="ja-JP" sz="2400" smtClean="0">
                <a:latin typeface="Calibri" pitchFamily="34" charset="0"/>
                <a:ea typeface="ＭＳ Ｐゴシック" pitchFamily="34" charset="-128"/>
              </a:rPr>
              <a:t>6.2.1.8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08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The number of </a:t>
            </a:r>
            <a:r>
              <a:rPr lang="en-GB" sz="2400" dirty="0" err="1"/>
              <a:t>subframes</a:t>
            </a:r>
            <a:r>
              <a:rPr lang="en-GB" sz="2400" dirty="0"/>
              <a:t> M (&gt;1) that CSI reference resource spans is predefined or implicitly derived from CE level.</a:t>
            </a:r>
            <a:endParaRPr lang="en-US" sz="2400" dirty="0"/>
          </a:p>
          <a:p>
            <a:pPr lvl="1"/>
            <a:r>
              <a:rPr lang="en-GB" sz="2000" dirty="0"/>
              <a:t>The value of M </a:t>
            </a:r>
            <a:endParaRPr lang="en-US" sz="2000" dirty="0"/>
          </a:p>
          <a:p>
            <a:pPr lvl="0"/>
            <a:r>
              <a:rPr lang="en-GB" sz="2400" dirty="0"/>
              <a:t>Alt 1: reuse existing CQI table for 64QAM, no new CQI entries 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1.1: reuse existing CQI table for 64QAM, while 6 entries corresponding to the highest SEs are reserved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2: replacing 6 entries in the existing CQI table for 64QAM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01705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CQI table for MTC UE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MTC UE in Mode A</a:t>
            </a:r>
          </a:p>
          <a:p>
            <a:pPr lvl="1"/>
            <a:r>
              <a:rPr lang="en-GB" dirty="0" smtClean="0"/>
              <a:t>Replacing 6 entries in the existing CQI table for 64QAM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429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09" y="3188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 (Values taken from various companies </a:t>
            </a:r>
            <a:r>
              <a:rPr lang="en-US" sz="4000" dirty="0" err="1" smtClean="0"/>
              <a:t>tdocs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1464462"/>
              </p:ext>
            </p:extLst>
          </p:nvPr>
        </p:nvGraphicFramePr>
        <p:xfrm>
          <a:off x="1662545" y="1825625"/>
          <a:ext cx="7471064" cy="44478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0363"/>
                <a:gridCol w="1744270"/>
                <a:gridCol w="2501427"/>
                <a:gridCol w="1585004"/>
              </a:tblGrid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CQI index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modulation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code rate x 1024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efficiency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2302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 of range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[0.0019]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[0.0056]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[0.0117]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[12]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[0.0234]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[20]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[0.0391]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[40]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[0.0781]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QPSK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0.1523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0.2344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0.3770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0.6016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0.8770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602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1.1758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1.4766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490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1.9141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2.4063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92540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253</Words>
  <Application>Microsoft Office PowerPoint</Application>
  <PresentationFormat>自定义</PresentationFormat>
  <Paragraphs>89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CQI Table for eMTC</vt:lpstr>
      <vt:lpstr>Background</vt:lpstr>
      <vt:lpstr>Proposal for CQI table for MTC UE</vt:lpstr>
      <vt:lpstr>Proposal (Values taken from various companies tdocs)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CQI Table design for eMTC</dc:title>
  <dc:creator>Shupeng Li</dc:creator>
  <cp:lastModifiedBy>Windows 用户</cp:lastModifiedBy>
  <cp:revision>27</cp:revision>
  <dcterms:created xsi:type="dcterms:W3CDTF">2015-11-20T19:54:41Z</dcterms:created>
  <dcterms:modified xsi:type="dcterms:W3CDTF">2015-11-21T01:37:34Z</dcterms:modified>
</cp:coreProperties>
</file>