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425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31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32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002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461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847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64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56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009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0501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1429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66E94-A21A-4E5F-BFAA-5CFDD0DD0465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0A55B-AED1-4290-B1FE-F29CAF2B77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16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WF on Support of EBF/FD-MIMO Features </a:t>
            </a:r>
            <a:r>
              <a:rPr lang="en-US" altLang="ko-KR" sz="3600" dirty="0" smtClean="0">
                <a:latin typeface="Calibri" panose="020F0502020204030204" pitchFamily="34" charset="0"/>
              </a:rPr>
              <a:t>for</a:t>
            </a:r>
            <a:r>
              <a:rPr lang="en-US" altLang="ko-KR" sz="3600" dirty="0" smtClean="0">
                <a:latin typeface="Calibri" panose="020F0502020204030204" pitchFamily="34" charset="0"/>
              </a:rPr>
              <a:t> </a:t>
            </a:r>
            <a:r>
              <a:rPr lang="en-US" altLang="ko-KR" sz="3600" dirty="0" smtClean="0">
                <a:latin typeface="Calibri" panose="020F0502020204030204" pitchFamily="34" charset="0"/>
              </a:rPr>
              <a:t>TM9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640960" cy="1752600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Samsung, CMCC, NTT DOCOMO, CATT, Intel, ZTE, LGE, Qualcomm, NEC, Ericsson, Nokia Networks</a:t>
            </a:r>
            <a:endParaRPr lang="ko-KR" altLang="en-US" sz="2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b="1" dirty="0">
                <a:latin typeface="Calibri" panose="020F0502020204030204" pitchFamily="34" charset="0"/>
              </a:rPr>
              <a:t>3GPP TSG-RAN WG1#83	</a:t>
            </a:r>
            <a:r>
              <a:rPr lang="de-DE" b="1" dirty="0" smtClean="0">
                <a:latin typeface="Calibri" panose="020F0502020204030204" pitchFamily="34" charset="0"/>
              </a:rPr>
              <a:t>				           R1-157816</a:t>
            </a:r>
          </a:p>
          <a:p>
            <a:pPr algn="just"/>
            <a:r>
              <a:rPr lang="en-US" b="1" dirty="0" smtClean="0">
                <a:latin typeface="Calibri" panose="020F0502020204030204" pitchFamily="34" charset="0"/>
              </a:rPr>
              <a:t>Anaheim</a:t>
            </a:r>
            <a:r>
              <a:rPr lang="en-US" b="1" dirty="0">
                <a:latin typeface="Calibri" panose="020F0502020204030204" pitchFamily="34" charset="0"/>
              </a:rPr>
              <a:t>, US, 16</a:t>
            </a:r>
            <a:r>
              <a:rPr lang="en-US" b="1" baseline="30000" dirty="0">
                <a:latin typeface="Calibri" panose="020F0502020204030204" pitchFamily="34" charset="0"/>
              </a:rPr>
              <a:t>th</a:t>
            </a:r>
            <a:r>
              <a:rPr lang="en-US" b="1" dirty="0">
                <a:latin typeface="Calibri" panose="020F0502020204030204" pitchFamily="34" charset="0"/>
              </a:rPr>
              <a:t> - 20</a:t>
            </a:r>
            <a:r>
              <a:rPr lang="en-US" b="1" baseline="30000" dirty="0">
                <a:latin typeface="Calibri" panose="020F0502020204030204" pitchFamily="34" charset="0"/>
              </a:rPr>
              <a:t>th</a:t>
            </a:r>
            <a:r>
              <a:rPr lang="en-US" b="1" dirty="0">
                <a:latin typeface="Calibri" panose="020F0502020204030204" pitchFamily="34" charset="0"/>
              </a:rPr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283938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Background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b="1" u="sng" dirty="0">
                <a:latin typeface="Calibri" panose="020F0502020204030204" pitchFamily="34" charset="0"/>
              </a:rPr>
              <a:t>Agreements:</a:t>
            </a:r>
            <a:endParaRPr lang="ko-KR" altLang="ko-KR" sz="24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>
                <a:latin typeface="Calibri" panose="020F0502020204030204" pitchFamily="34" charset="0"/>
              </a:rPr>
              <a:t>TM9 supports Rel. 13 FD-MIMO</a:t>
            </a:r>
            <a:endParaRPr lang="ko-KR" altLang="ko-KR" sz="20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>
                <a:latin typeface="Calibri" panose="020F0502020204030204" pitchFamily="34" charset="0"/>
              </a:rPr>
              <a:t>Set of features is to be concluded in UE capability discussions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600" dirty="0">
                <a:latin typeface="Calibri" panose="020F0502020204030204" pitchFamily="34" charset="0"/>
              </a:rPr>
              <a:t>RAN1 recommends RAN2 work to support TM9 in Rel-13 FD-MIMO</a:t>
            </a:r>
            <a:endParaRPr lang="ko-KR" altLang="ko-KR" sz="1600" dirty="0">
              <a:latin typeface="Calibri" panose="020F0502020204030204" pitchFamily="34" charset="0"/>
            </a:endParaRPr>
          </a:p>
          <a:p>
            <a:endParaRPr lang="ko-KR" altLang="ko-KR" dirty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19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Proposal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TM9 supports the following features for Rel.13 EBF/FD-MIMO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Class A CSI-RS resource and related feedback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Class B CSI-RS resource(s) and related feedback (K&gt;=1)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CSI-RS on 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DwPTS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DMRS enhancements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SRS enhancements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</a:rPr>
              <a:t>Channel measurement restriction</a:t>
            </a:r>
          </a:p>
          <a:p>
            <a:pPr lvl="1"/>
            <a:endParaRPr lang="en-US" altLang="ko-KR" sz="2000" dirty="0">
              <a:latin typeface="Calibri" panose="020F0502020204030204" pitchFamily="34" charset="0"/>
            </a:endParaRPr>
          </a:p>
          <a:p>
            <a:r>
              <a:rPr lang="en-US" altLang="ko-KR" sz="2400" dirty="0" smtClean="0">
                <a:latin typeface="Calibri" panose="020F0502020204030204" pitchFamily="34" charset="0"/>
              </a:rPr>
              <a:t>Send LS to RAN2 informing above features are supported in TM9 for Rel.13 </a:t>
            </a:r>
            <a:r>
              <a:rPr lang="en-US" altLang="ko-KR" sz="2400" dirty="0">
                <a:latin typeface="Calibri" panose="020F0502020204030204" pitchFamily="34" charset="0"/>
              </a:rPr>
              <a:t>EBF/FD-MIMO</a:t>
            </a:r>
            <a:endParaRPr lang="ko-KR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74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117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Support of EBF/FD-MIMO Features for TM9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FD-MIMO Features in TM9</dc:title>
  <dc:creator>rentpc</dc:creator>
  <cp:lastModifiedBy>rentpc</cp:lastModifiedBy>
  <cp:revision>14</cp:revision>
  <dcterms:created xsi:type="dcterms:W3CDTF">2015-11-20T03:20:07Z</dcterms:created>
  <dcterms:modified xsi:type="dcterms:W3CDTF">2015-11-20T18:37:10Z</dcterms:modified>
</cp:coreProperties>
</file>