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56" r:id="rId2"/>
    <p:sldId id="277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>
        <p:scale>
          <a:sx n="125" d="100"/>
          <a:sy n="125" d="100"/>
        </p:scale>
        <p:origin x="-966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278C02B-1393-4A23-A3C6-E04D55289A6A}" type="datetimeFigureOut">
              <a:rPr lang="en-US" altLang="en-US"/>
              <a:pPr>
                <a:defRPr/>
              </a:pPr>
              <a:t>11/19/2015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81C184B-E845-46F8-8F6F-1FF4B95193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1611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6A2B2-5083-40FD-A2F7-A70E3B300F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2153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D57CE-5229-4128-B926-52B55EC7EB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0601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AD2D2-1002-49E3-8ACE-4BF42DA0C0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3300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08D64-B55E-4F47-9E02-0D80F73C69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5728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D54AA-B08B-4520-9F88-E522B1D4F0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5197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B0494-7550-4ACE-9230-6189E7E275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4760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130A8-3ED6-41CB-A401-208F8B53A0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5426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7246D-3958-4655-82E6-17C7FC6122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9980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5D3F-40D7-4469-87FF-3EB2C46964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98118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DFBF0-3DC0-40EC-9B4A-2E0ED35A1D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099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78A2A-C913-4858-B9FE-EAF130A664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078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103D763-8DE2-4831-80DA-1373975F14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location based resource allocation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648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Electronics, </a:t>
            </a:r>
            <a:r>
              <a:rPr lang="en-US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Intel, Qualcomm</a:t>
            </a:r>
            <a:endParaRPr lang="en-US" altLang="en-US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#</a:t>
            </a:r>
            <a:r>
              <a:rPr kumimoji="1" lang="en-US" altLang="ja-JP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         </a:t>
            </a: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Anaheim, USA, 15th – 22nd November </a:t>
            </a:r>
            <a:r>
              <a:rPr kumimoji="1" lang="en-US" altLang="ja-JP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000" dirty="0" smtClean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R1-15</a:t>
            </a:r>
            <a:r>
              <a:rPr lang="en-US" altLang="ko-KR" sz="2000" dirty="0" smtClean="0">
                <a:latin typeface="Times New Roman" panose="02020603050405020304" pitchFamily="18" charset="0"/>
                <a:ea typeface="굴림" charset="-127"/>
                <a:cs typeface="Times New Roman" panose="02020603050405020304" pitchFamily="18" charset="0"/>
              </a:rPr>
              <a:t>7773</a:t>
            </a:r>
            <a:endParaRPr kumimoji="1" lang="ja-JP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4EB5F2B-DCC2-4D0A-9BA4-CEA4585C02C7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제목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  <a:endParaRPr lang="ko-KR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1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EAD74A2-6DE7-4F47-9EFF-B81FC45738DE}" type="slidenum">
              <a:rPr lang="en-US" altLang="en-US" sz="1200" smtClean="0">
                <a:solidFill>
                  <a:srgbClr val="8989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72" name="내용 개체 틀 2"/>
          <p:cNvSpPr txBox="1">
            <a:spLocks/>
          </p:cNvSpPr>
          <p:nvPr/>
        </p:nvSpPr>
        <p:spPr bwMode="auto">
          <a:xfrm>
            <a:off x="609600" y="13716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atinLnBrk="1"/>
            <a:r>
              <a:rPr lang="en-US" altLang="ko-KR" sz="2000" dirty="0"/>
              <a:t>The basic principle of geo-based transmission scheme is to associate </a:t>
            </a:r>
            <a:r>
              <a:rPr lang="en-US" altLang="ko-KR" sz="2000" dirty="0" smtClean="0"/>
              <a:t>subsets </a:t>
            </a:r>
            <a:r>
              <a:rPr lang="en-US" altLang="ko-KR" sz="2000" dirty="0"/>
              <a:t>of resources with sets of UE </a:t>
            </a:r>
            <a:r>
              <a:rPr lang="en-US" altLang="ko-KR" sz="2000" dirty="0" smtClean="0"/>
              <a:t>location </a:t>
            </a:r>
            <a:r>
              <a:rPr lang="en-US" altLang="ko-KR" sz="2000" dirty="0"/>
              <a:t>such that a UE performs autonomous resource selection in the subset which is associated with its current location</a:t>
            </a:r>
            <a:r>
              <a:rPr lang="en-US" altLang="ko-KR" sz="2000" dirty="0" smtClean="0"/>
              <a:t>.</a:t>
            </a:r>
          </a:p>
          <a:p>
            <a:pPr latinLnBrk="1"/>
            <a:r>
              <a:rPr lang="en-US" altLang="ko-KR" sz="2000" dirty="0" smtClean="0"/>
              <a:t>The following </a:t>
            </a:r>
            <a:r>
              <a:rPr lang="en-US" altLang="ko-KR" sz="2000" dirty="0"/>
              <a:t>associations were evaluated in RAN1.</a:t>
            </a:r>
            <a:endParaRPr lang="ko-KR" altLang="ko-KR" sz="2000" dirty="0"/>
          </a:p>
          <a:p>
            <a:pPr lvl="1" latinLnBrk="1"/>
            <a:r>
              <a:rPr lang="en-US" altLang="ko-KR" sz="2000" dirty="0" smtClean="0"/>
              <a:t>Simulation area was divided into zones of dimensions of around hundred meters. Resources are divided into two subsets. Each </a:t>
            </a:r>
            <a:r>
              <a:rPr lang="en-US" altLang="ko-KR" sz="2000" dirty="0"/>
              <a:t>zone is associated with one of the two resource subsets.</a:t>
            </a:r>
            <a:endParaRPr lang="en-US" altLang="ko-KR" sz="2000" dirty="0" smtClean="0"/>
          </a:p>
          <a:p>
            <a:pPr lvl="1" latinLnBrk="1"/>
            <a:r>
              <a:rPr lang="en-US" altLang="ko-KR" sz="2000" dirty="0" smtClean="0"/>
              <a:t>Depending on the direction of the road, vehicle on the road selects a subset of resources.</a:t>
            </a:r>
          </a:p>
          <a:p>
            <a:pPr latinLnBrk="1"/>
            <a:r>
              <a:rPr lang="en-US" altLang="ko-KR" sz="2000" dirty="0" smtClean="0"/>
              <a:t>RAN1 </a:t>
            </a:r>
            <a:r>
              <a:rPr lang="en-US" altLang="ko-KR" sz="2000" dirty="0"/>
              <a:t>sends LS to SA2 and RAN2 to inform about RAN1 evaluation and current conclusions on geo-based transmission </a:t>
            </a:r>
            <a:r>
              <a:rPr lang="en-US" altLang="ko-KR" sz="2000" dirty="0" smtClean="0"/>
              <a:t>schemes.</a:t>
            </a:r>
          </a:p>
        </p:txBody>
      </p:sp>
    </p:spTree>
    <p:extLst>
      <p:ext uri="{BB962C8B-B14F-4D97-AF65-F5344CB8AC3E}">
        <p14:creationId xmlns:p14="http://schemas.microsoft.com/office/powerpoint/2010/main" val="3711561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9470</TotalTime>
  <Words>139</Words>
  <Application>Microsoft Office PowerPoint</Application>
  <PresentationFormat>화면 슬라이드 쇼(4:3)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location based resource allocation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이승민/주임연구원/차세대표준(연)ACS팀(edison.lee@lge.com)</dc:creator>
  <cp:lastModifiedBy>Hyukjin Chae</cp:lastModifiedBy>
  <cp:revision>541</cp:revision>
  <dcterms:created xsi:type="dcterms:W3CDTF">2014-02-12T17:53:51Z</dcterms:created>
  <dcterms:modified xsi:type="dcterms:W3CDTF">2015-11-19T17:14:39Z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